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Tahoma" panose="020B0604030504040204" pitchFamily="34"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8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4DD36D-0BEB-42C9-BC8D-0785EA86E95B}">
  <a:tblStyle styleId="{BD4DD36D-0BEB-42C9-BC8D-0785EA86E95B}" styleName="Table_0">
    <a:wholeTbl>
      <a:tcTxStyle b="off" i="off">
        <a:font>
          <a:latin typeface="Times New Roman"/>
          <a:ea typeface="Times New Roman"/>
          <a:cs typeface="Times New Roman"/>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9F8F0"/>
          </a:solidFill>
        </a:fill>
      </a:tcStyle>
    </a:wholeTbl>
    <a:band1H>
      <a:tcTxStyle/>
      <a:tcStyle>
        <a:tcBdr/>
        <a:fill>
          <a:solidFill>
            <a:srgbClr val="F2F0E0"/>
          </a:solidFill>
        </a:fill>
      </a:tcStyle>
    </a:band1H>
    <a:band2H>
      <a:tcTxStyle/>
      <a:tcStyle>
        <a:tcBdr/>
      </a:tcStyle>
    </a:band2H>
    <a:band1V>
      <a:tcTxStyle/>
      <a:tcStyle>
        <a:tcBdr/>
        <a:fill>
          <a:solidFill>
            <a:srgbClr val="F2F0E0"/>
          </a:solidFill>
        </a:fill>
      </a:tcStyle>
    </a:band1V>
    <a:band2V>
      <a:tcTxStyle/>
      <a:tcStyle>
        <a:tcBdr/>
      </a:tcStyle>
    </a:band2V>
    <a:lastCol>
      <a:tcTxStyle b="on" i="off">
        <a:font>
          <a:latin typeface="Times New Roman"/>
          <a:ea typeface="Times New Roman"/>
          <a:cs typeface="Times New Roman"/>
        </a:font>
        <a:schemeClr val="lt1"/>
      </a:tcTxStyle>
      <a:tcStyle>
        <a:tcBdr/>
        <a:fill>
          <a:solidFill>
            <a:schemeClr val="accent1"/>
          </a:solidFill>
        </a:fill>
      </a:tcStyle>
    </a:lastCol>
    <a:firstCol>
      <a:tcTxStyle b="on" i="off">
        <a:font>
          <a:latin typeface="Times New Roman"/>
          <a:ea typeface="Times New Roman"/>
          <a:cs typeface="Times New Roman"/>
        </a:font>
        <a:schemeClr val="lt1"/>
      </a:tcTxStyle>
      <a:tcStyle>
        <a:tcBdr/>
        <a:fill>
          <a:solidFill>
            <a:schemeClr val="accent1"/>
          </a:solidFill>
        </a:fill>
      </a:tcStyle>
    </a:firstCol>
    <a:lastRow>
      <a:tcTxStyle b="on" i="off">
        <a:font>
          <a:latin typeface="Times New Roman"/>
          <a:ea typeface="Times New Roman"/>
          <a:cs typeface="Times New Roman"/>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imes New Roman"/>
          <a:ea typeface="Times New Roman"/>
          <a:cs typeface="Times New Roman"/>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E138847D-1190-4E5C-8ACF-C6EE68EC82A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138" y="58"/>
      </p:cViewPr>
      <p:guideLst>
        <p:guide orient="horz" pos="2160"/>
        <p:guide pos="3840"/>
        <p:guide pos="8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2" name="Google Shape;64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1b78256743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1b78256743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1" name="Google Shape;651;g11b78256743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0" name="Google Shape;62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with Logo">
  <p:cSld name="Section Header with Logo">
    <p:spTree>
      <p:nvGrpSpPr>
        <p:cNvPr id="1" name="Shape 15"/>
        <p:cNvGrpSpPr/>
        <p:nvPr/>
      </p:nvGrpSpPr>
      <p:grpSpPr>
        <a:xfrm>
          <a:off x="0" y="0"/>
          <a:ext cx="0" cy="0"/>
          <a:chOff x="0" y="0"/>
          <a:chExt cx="0" cy="0"/>
        </a:xfrm>
      </p:grpSpPr>
      <p:sp>
        <p:nvSpPr>
          <p:cNvPr id="16" name="Google Shape;16;p2"/>
          <p:cNvSpPr/>
          <p:nvPr/>
        </p:nvSpPr>
        <p:spPr>
          <a:xfrm>
            <a:off x="4117848" y="0"/>
            <a:ext cx="8074152" cy="6858000"/>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17" name="Google Shape;17;p2"/>
          <p:cNvSpPr txBox="1">
            <a:spLocks noGrp="1"/>
          </p:cNvSpPr>
          <p:nvPr>
            <p:ph type="title"/>
          </p:nvPr>
        </p:nvSpPr>
        <p:spPr>
          <a:xfrm>
            <a:off x="839788" y="2839695"/>
            <a:ext cx="5879592" cy="2113385"/>
          </a:xfrm>
          <a:prstGeom prst="rect">
            <a:avLst/>
          </a:prstGeom>
          <a:solidFill>
            <a:schemeClr val="dk1"/>
          </a:solidFill>
          <a:ln>
            <a:noFill/>
          </a:ln>
        </p:spPr>
        <p:txBody>
          <a:bodyPr spcFirstLastPara="1" wrap="square" lIns="432000" tIns="1332000" rIns="288000" bIns="1188000" anchor="ctr" anchorCtr="0">
            <a:normAutofit/>
          </a:bodyPr>
          <a:lstStyle>
            <a:lvl1pPr lvl="0" algn="l">
              <a:lnSpc>
                <a:spcPct val="90000"/>
              </a:lnSpc>
              <a:spcBef>
                <a:spcPts val="0"/>
              </a:spcBef>
              <a:spcAft>
                <a:spcPts val="0"/>
              </a:spcAft>
              <a:buClr>
                <a:schemeClr val="lt2"/>
              </a:buClr>
              <a:buSzPts val="6000"/>
              <a:buFont typeface="Tahoma"/>
              <a:buNone/>
              <a:defRPr sz="6000" b="1">
                <a:solidFill>
                  <a:schemeClr val="lt2"/>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9" name="Google Shape;19;p2"/>
          <p:cNvSpPr txBox="1">
            <a:spLocks noGrp="1"/>
          </p:cNvSpPr>
          <p:nvPr>
            <p:ph type="body" idx="1"/>
          </p:nvPr>
        </p:nvSpPr>
        <p:spPr>
          <a:xfrm>
            <a:off x="839788" y="5158018"/>
            <a:ext cx="5879592" cy="899882"/>
          </a:xfrm>
          <a:prstGeom prst="rect">
            <a:avLst/>
          </a:prstGeom>
          <a:solidFill>
            <a:schemeClr val="dk1"/>
          </a:solidFill>
          <a:ln>
            <a:noFill/>
          </a:ln>
        </p:spPr>
        <p:txBody>
          <a:bodyPr spcFirstLastPara="1" wrap="square" lIns="432000" tIns="144000" rIns="144000" bIns="144000" anchor="ctr" anchorCtr="0">
            <a:normAutofit/>
          </a:bodyPr>
          <a:lstStyle>
            <a:lvl1pPr marL="457200" lvl="0" indent="-228600" algn="l">
              <a:lnSpc>
                <a:spcPct val="85000"/>
              </a:lnSpc>
              <a:spcBef>
                <a:spcPts val="0"/>
              </a:spcBef>
              <a:spcAft>
                <a:spcPts val="0"/>
              </a:spcAft>
              <a:buSzPts val="2800"/>
              <a:buNone/>
              <a:defRPr sz="2800" i="0">
                <a:solidFill>
                  <a:schemeClr val="lt1"/>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6000"/>
              <a:buNone/>
              <a:defRPr sz="6000">
                <a:solidFill>
                  <a:schemeClr val="lt2"/>
                </a:solidFill>
                <a:latin typeface="Tahoma"/>
                <a:ea typeface="Tahoma"/>
                <a:cs typeface="Tahoma"/>
                <a:sym typeface="Tahoma"/>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
          <p:cNvSpPr>
            <a:spLocks noGrp="1"/>
          </p:cNvSpPr>
          <p:nvPr>
            <p:ph type="pic" idx="2"/>
          </p:nvPr>
        </p:nvSpPr>
        <p:spPr>
          <a:xfrm>
            <a:off x="839788" y="774398"/>
            <a:ext cx="2331720" cy="539496"/>
          </a:xfrm>
          <a:prstGeom prst="rect">
            <a:avLst/>
          </a:prstGeom>
          <a:noFill/>
          <a:ln>
            <a:noFill/>
          </a:ln>
        </p:spPr>
      </p:sp>
      <p:sp>
        <p:nvSpPr>
          <p:cNvPr id="21" name="Google Shape;21;p2" descr="Rectangle shape"/>
          <p:cNvSpPr/>
          <p:nvPr/>
        </p:nvSpPr>
        <p:spPr>
          <a:xfrm>
            <a:off x="1266000" y="4956850"/>
            <a:ext cx="10926000"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2" name="Google Shape;22;p2" descr="Rectangle shape"/>
          <p:cNvSpPr/>
          <p:nvPr/>
        </p:nvSpPr>
        <p:spPr>
          <a:xfrm>
            <a:off x="839789" y="4953080"/>
            <a:ext cx="426211" cy="20870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Content Layout">
  <p:cSld name="Table Content Layout">
    <p:spTree>
      <p:nvGrpSpPr>
        <p:cNvPr id="1" name="Shape 144"/>
        <p:cNvGrpSpPr/>
        <p:nvPr/>
      </p:nvGrpSpPr>
      <p:grpSpPr>
        <a:xfrm>
          <a:off x="0" y="0"/>
          <a:ext cx="0" cy="0"/>
          <a:chOff x="0" y="0"/>
          <a:chExt cx="0" cy="0"/>
        </a:xfrm>
      </p:grpSpPr>
      <p:sp>
        <p:nvSpPr>
          <p:cNvPr id="145" name="Google Shape;145;p11"/>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11"/>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11"/>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48" name="Google Shape;148;p11"/>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149" name="Google Shape;149;p11"/>
          <p:cNvSpPr txBox="1">
            <a:spLocks noGrp="1"/>
          </p:cNvSpPr>
          <p:nvPr>
            <p:ph type="body" idx="1"/>
          </p:nvPr>
        </p:nvSpPr>
        <p:spPr>
          <a:xfrm>
            <a:off x="862258" y="1740127"/>
            <a:ext cx="7800832" cy="481465"/>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SzPts val="1800"/>
              <a:buNone/>
              <a:defRPr sz="1800" b="1" i="1">
                <a:solidFill>
                  <a:schemeClr val="dk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0" name="Google Shape;150;p11"/>
          <p:cNvSpPr txBox="1">
            <a:spLocks noGrp="1"/>
          </p:cNvSpPr>
          <p:nvPr>
            <p:ph type="title"/>
          </p:nvPr>
        </p:nvSpPr>
        <p:spPr>
          <a:xfrm>
            <a:off x="838201" y="617258"/>
            <a:ext cx="7800832" cy="594132"/>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3600"/>
              <a:buFont typeface="Tahoma"/>
              <a:buNone/>
              <a:defRPr sz="3600" b="1">
                <a:solidFill>
                  <a:schemeClr val="dk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11"/>
          <p:cNvSpPr txBox="1">
            <a:spLocks noGrp="1"/>
          </p:cNvSpPr>
          <p:nvPr>
            <p:ph type="body" idx="2"/>
          </p:nvPr>
        </p:nvSpPr>
        <p:spPr>
          <a:xfrm>
            <a:off x="867819" y="2345281"/>
            <a:ext cx="4399506" cy="467382"/>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1000"/>
              </a:spcBef>
              <a:spcAft>
                <a:spcPts val="0"/>
              </a:spcAft>
              <a:buSzPts val="2000"/>
              <a:buNone/>
              <a:defRPr sz="2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2" name="Google Shape;152;p11"/>
          <p:cNvSpPr>
            <a:spLocks noGrp="1"/>
          </p:cNvSpPr>
          <p:nvPr>
            <p:ph type="pic" idx="3"/>
          </p:nvPr>
        </p:nvSpPr>
        <p:spPr>
          <a:xfrm>
            <a:off x="9013409" y="774398"/>
            <a:ext cx="2331720" cy="539496"/>
          </a:xfrm>
          <a:prstGeom prst="rect">
            <a:avLst/>
          </a:prstGeom>
          <a:noFill/>
          <a:ln>
            <a:noFill/>
          </a:ln>
        </p:spPr>
      </p:sp>
      <p:sp>
        <p:nvSpPr>
          <p:cNvPr id="153" name="Google Shape;153;p11"/>
          <p:cNvSpPr txBox="1">
            <a:spLocks noGrp="1"/>
          </p:cNvSpPr>
          <p:nvPr>
            <p:ph type="body" idx="4"/>
          </p:nvPr>
        </p:nvSpPr>
        <p:spPr>
          <a:xfrm>
            <a:off x="6245711" y="2345281"/>
            <a:ext cx="5078469" cy="467382"/>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1000"/>
              </a:spcBef>
              <a:spcAft>
                <a:spcPts val="0"/>
              </a:spcAft>
              <a:buSzPts val="2000"/>
              <a:buNone/>
              <a:defRPr sz="2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4" name="Google Shape;154;p11"/>
          <p:cNvSpPr txBox="1">
            <a:spLocks noGrp="1"/>
          </p:cNvSpPr>
          <p:nvPr>
            <p:ph type="body" idx="5"/>
          </p:nvPr>
        </p:nvSpPr>
        <p:spPr>
          <a:xfrm>
            <a:off x="862013" y="2998120"/>
            <a:ext cx="4818062" cy="268763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400"/>
              <a:buNone/>
              <a:defRPr sz="1400">
                <a:solidFill>
                  <a:schemeClr val="dk1"/>
                </a:solidFill>
              </a:defRPr>
            </a:lvl1pPr>
            <a:lvl2pPr marL="914400" lvl="1" indent="-228600" algn="l">
              <a:lnSpc>
                <a:spcPct val="90000"/>
              </a:lnSpc>
              <a:spcBef>
                <a:spcPts val="500"/>
              </a:spcBef>
              <a:spcAft>
                <a:spcPts val="0"/>
              </a:spcAft>
              <a:buSzPts val="1400"/>
              <a:buNone/>
              <a:defRPr sz="1400">
                <a:solidFill>
                  <a:schemeClr val="dk1"/>
                </a:solidFill>
              </a:defRPr>
            </a:lvl2pPr>
            <a:lvl3pPr marL="1371600" lvl="2" indent="-342900" algn="l">
              <a:lnSpc>
                <a:spcPct val="90000"/>
              </a:lnSpc>
              <a:spcBef>
                <a:spcPts val="500"/>
              </a:spcBef>
              <a:spcAft>
                <a:spcPts val="0"/>
              </a:spcAft>
              <a:buSzPts val="1800"/>
              <a:buChar char="▪"/>
              <a:defRPr>
                <a:solidFill>
                  <a:schemeClr val="dk1"/>
                </a:solidFill>
              </a:defRPr>
            </a:lvl3pPr>
            <a:lvl4pPr marL="1828800" lvl="3" indent="-330200" algn="l">
              <a:lnSpc>
                <a:spcPct val="90000"/>
              </a:lnSpc>
              <a:spcBef>
                <a:spcPts val="500"/>
              </a:spcBef>
              <a:spcAft>
                <a:spcPts val="0"/>
              </a:spcAft>
              <a:buSzPts val="1600"/>
              <a:buChar char="▪"/>
              <a:defRPr>
                <a:solidFill>
                  <a:schemeClr val="dk1"/>
                </a:solidFill>
              </a:defRPr>
            </a:lvl4pPr>
            <a:lvl5pPr marL="2286000" lvl="4" indent="-330200" algn="l">
              <a:lnSpc>
                <a:spcPct val="90000"/>
              </a:lnSpc>
              <a:spcBef>
                <a:spcPts val="500"/>
              </a:spcBef>
              <a:spcAft>
                <a:spcPts val="0"/>
              </a:spcAft>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11"/>
          <p:cNvSpPr txBox="1">
            <a:spLocks noGrp="1"/>
          </p:cNvSpPr>
          <p:nvPr>
            <p:ph type="body" idx="6"/>
          </p:nvPr>
        </p:nvSpPr>
        <p:spPr>
          <a:xfrm>
            <a:off x="6230001" y="2998120"/>
            <a:ext cx="5122211" cy="268763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400"/>
              <a:buNone/>
              <a:defRPr sz="1400">
                <a:solidFill>
                  <a:schemeClr val="dk1"/>
                </a:solidFill>
              </a:defRPr>
            </a:lvl1pPr>
            <a:lvl2pPr marL="914400" lvl="1" indent="-355600" algn="l">
              <a:lnSpc>
                <a:spcPct val="90000"/>
              </a:lnSpc>
              <a:spcBef>
                <a:spcPts val="500"/>
              </a:spcBef>
              <a:spcAft>
                <a:spcPts val="0"/>
              </a:spcAft>
              <a:buSzPts val="2000"/>
              <a:buChar char="▪"/>
              <a:defRPr>
                <a:solidFill>
                  <a:schemeClr val="dk1"/>
                </a:solidFill>
              </a:defRPr>
            </a:lvl2pPr>
            <a:lvl3pPr marL="1371600" lvl="2" indent="-342900" algn="l">
              <a:lnSpc>
                <a:spcPct val="90000"/>
              </a:lnSpc>
              <a:spcBef>
                <a:spcPts val="500"/>
              </a:spcBef>
              <a:spcAft>
                <a:spcPts val="0"/>
              </a:spcAft>
              <a:buSzPts val="1800"/>
              <a:buChar char="▪"/>
              <a:defRPr>
                <a:solidFill>
                  <a:schemeClr val="dk1"/>
                </a:solidFill>
              </a:defRPr>
            </a:lvl3pPr>
            <a:lvl4pPr marL="1828800" lvl="3" indent="-330200" algn="l">
              <a:lnSpc>
                <a:spcPct val="90000"/>
              </a:lnSpc>
              <a:spcBef>
                <a:spcPts val="500"/>
              </a:spcBef>
              <a:spcAft>
                <a:spcPts val="0"/>
              </a:spcAft>
              <a:buSzPts val="1600"/>
              <a:buChar char="▪"/>
              <a:defRPr>
                <a:solidFill>
                  <a:schemeClr val="dk1"/>
                </a:solidFill>
              </a:defRPr>
            </a:lvl4pPr>
            <a:lvl5pPr marL="2286000" lvl="4" indent="-330200" algn="l">
              <a:lnSpc>
                <a:spcPct val="90000"/>
              </a:lnSpc>
              <a:spcBef>
                <a:spcPts val="500"/>
              </a:spcBef>
              <a:spcAft>
                <a:spcPts val="0"/>
              </a:spcAft>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11" descr="Rectangle shape"/>
          <p:cNvSpPr/>
          <p:nvPr/>
        </p:nvSpPr>
        <p:spPr>
          <a:xfrm>
            <a:off x="0" y="1347938"/>
            <a:ext cx="3253740"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157"/>
        <p:cNvGrpSpPr/>
        <p:nvPr/>
      </p:nvGrpSpPr>
      <p:grpSpPr>
        <a:xfrm>
          <a:off x="0" y="0"/>
          <a:ext cx="0" cy="0"/>
          <a:chOff x="0" y="0"/>
          <a:chExt cx="0" cy="0"/>
        </a:xfrm>
      </p:grpSpPr>
      <p:sp>
        <p:nvSpPr>
          <p:cNvPr id="158" name="Google Shape;158;p12"/>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12"/>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2"/>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61" name="Google Shape;161;p12"/>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162" name="Google Shape;162;p12"/>
          <p:cNvSpPr txBox="1">
            <a:spLocks noGrp="1"/>
          </p:cNvSpPr>
          <p:nvPr>
            <p:ph type="body" idx="1"/>
          </p:nvPr>
        </p:nvSpPr>
        <p:spPr>
          <a:xfrm>
            <a:off x="862258" y="3689555"/>
            <a:ext cx="4405067" cy="1737210"/>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SzPts val="1800"/>
              <a:buNone/>
              <a:defRPr sz="1800" b="1" i="1">
                <a:solidFill>
                  <a:schemeClr val="dk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3" name="Google Shape;163;p12"/>
          <p:cNvSpPr txBox="1">
            <a:spLocks noGrp="1"/>
          </p:cNvSpPr>
          <p:nvPr>
            <p:ph type="title"/>
          </p:nvPr>
        </p:nvSpPr>
        <p:spPr>
          <a:xfrm>
            <a:off x="838201" y="1904701"/>
            <a:ext cx="4422014" cy="13255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3600"/>
              <a:buFont typeface="Tahoma"/>
              <a:buNone/>
              <a:defRPr sz="3600" b="1">
                <a:solidFill>
                  <a:schemeClr val="dk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12"/>
          <p:cNvSpPr>
            <a:spLocks noGrp="1"/>
          </p:cNvSpPr>
          <p:nvPr>
            <p:ph type="pic" idx="2"/>
          </p:nvPr>
        </p:nvSpPr>
        <p:spPr>
          <a:xfrm>
            <a:off x="839788" y="774398"/>
            <a:ext cx="2331720" cy="539496"/>
          </a:xfrm>
          <a:prstGeom prst="rect">
            <a:avLst/>
          </a:prstGeom>
          <a:noFill/>
          <a:ln>
            <a:noFill/>
          </a:ln>
        </p:spPr>
      </p:sp>
      <p:sp>
        <p:nvSpPr>
          <p:cNvPr id="165" name="Google Shape;165;p12" descr="Rectangle shape"/>
          <p:cNvSpPr/>
          <p:nvPr/>
        </p:nvSpPr>
        <p:spPr>
          <a:xfrm>
            <a:off x="0" y="3341010"/>
            <a:ext cx="3723175"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am Layout">
  <p:cSld name="Team Layout">
    <p:spTree>
      <p:nvGrpSpPr>
        <p:cNvPr id="1" name="Shape 166"/>
        <p:cNvGrpSpPr/>
        <p:nvPr/>
      </p:nvGrpSpPr>
      <p:grpSpPr>
        <a:xfrm>
          <a:off x="0" y="0"/>
          <a:ext cx="0" cy="0"/>
          <a:chOff x="0" y="0"/>
          <a:chExt cx="0" cy="0"/>
        </a:xfrm>
      </p:grpSpPr>
      <p:sp>
        <p:nvSpPr>
          <p:cNvPr id="167" name="Google Shape;167;p13"/>
          <p:cNvSpPr/>
          <p:nvPr/>
        </p:nvSpPr>
        <p:spPr>
          <a:xfrm>
            <a:off x="3956795" y="3011796"/>
            <a:ext cx="2286000" cy="2453474"/>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168" name="Google Shape;168;p13"/>
          <p:cNvSpPr/>
          <p:nvPr/>
        </p:nvSpPr>
        <p:spPr>
          <a:xfrm>
            <a:off x="9066213" y="3027646"/>
            <a:ext cx="2286000" cy="2453474"/>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169" name="Google Shape;169;p13"/>
          <p:cNvSpPr/>
          <p:nvPr/>
        </p:nvSpPr>
        <p:spPr>
          <a:xfrm>
            <a:off x="6511504" y="3027646"/>
            <a:ext cx="2286000" cy="2453474"/>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170" name="Google Shape;170;p13"/>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13"/>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13"/>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73" name="Google Shape;173;p13"/>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174" name="Google Shape;174;p13"/>
          <p:cNvSpPr txBox="1">
            <a:spLocks noGrp="1"/>
          </p:cNvSpPr>
          <p:nvPr>
            <p:ph type="body" idx="1"/>
          </p:nvPr>
        </p:nvSpPr>
        <p:spPr>
          <a:xfrm>
            <a:off x="862258" y="4812501"/>
            <a:ext cx="2939721" cy="668619"/>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SzPts val="1800"/>
              <a:buNone/>
              <a:defRPr sz="1800" b="1" i="1">
                <a:solidFill>
                  <a:schemeClr val="dk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5" name="Google Shape;175;p13"/>
          <p:cNvSpPr txBox="1">
            <a:spLocks noGrp="1"/>
          </p:cNvSpPr>
          <p:nvPr>
            <p:ph type="title"/>
          </p:nvPr>
        </p:nvSpPr>
        <p:spPr>
          <a:xfrm>
            <a:off x="838201" y="3027646"/>
            <a:ext cx="2962574" cy="13255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3600"/>
              <a:buFont typeface="Tahoma"/>
              <a:buNone/>
              <a:defRPr sz="3600" b="1">
                <a:solidFill>
                  <a:schemeClr val="dk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 name="Google Shape;176;p13"/>
          <p:cNvSpPr>
            <a:spLocks noGrp="1"/>
          </p:cNvSpPr>
          <p:nvPr>
            <p:ph type="pic" idx="2"/>
          </p:nvPr>
        </p:nvSpPr>
        <p:spPr>
          <a:xfrm>
            <a:off x="839788" y="774398"/>
            <a:ext cx="2331720" cy="539496"/>
          </a:xfrm>
          <a:prstGeom prst="rect">
            <a:avLst/>
          </a:prstGeom>
          <a:noFill/>
          <a:ln>
            <a:noFill/>
          </a:ln>
        </p:spPr>
      </p:sp>
      <p:sp>
        <p:nvSpPr>
          <p:cNvPr id="177" name="Google Shape;177;p13"/>
          <p:cNvSpPr>
            <a:spLocks noGrp="1"/>
          </p:cNvSpPr>
          <p:nvPr>
            <p:ph type="pic" idx="3"/>
          </p:nvPr>
        </p:nvSpPr>
        <p:spPr>
          <a:xfrm>
            <a:off x="9066213" y="774398"/>
            <a:ext cx="2286000" cy="2286000"/>
          </a:xfrm>
          <a:prstGeom prst="rect">
            <a:avLst/>
          </a:prstGeom>
          <a:noFill/>
          <a:ln>
            <a:noFill/>
          </a:ln>
        </p:spPr>
      </p:sp>
      <p:sp>
        <p:nvSpPr>
          <p:cNvPr id="178" name="Google Shape;178;p13"/>
          <p:cNvSpPr>
            <a:spLocks noGrp="1"/>
          </p:cNvSpPr>
          <p:nvPr>
            <p:ph type="pic" idx="4"/>
          </p:nvPr>
        </p:nvSpPr>
        <p:spPr>
          <a:xfrm>
            <a:off x="3956795" y="774398"/>
            <a:ext cx="2286000" cy="2286000"/>
          </a:xfrm>
          <a:prstGeom prst="rect">
            <a:avLst/>
          </a:prstGeom>
          <a:noFill/>
          <a:ln>
            <a:noFill/>
          </a:ln>
        </p:spPr>
      </p:sp>
      <p:sp>
        <p:nvSpPr>
          <p:cNvPr id="179" name="Google Shape;179;p13"/>
          <p:cNvSpPr>
            <a:spLocks noGrp="1"/>
          </p:cNvSpPr>
          <p:nvPr>
            <p:ph type="pic" idx="5"/>
          </p:nvPr>
        </p:nvSpPr>
        <p:spPr>
          <a:xfrm>
            <a:off x="6511504" y="774398"/>
            <a:ext cx="2286000" cy="2286000"/>
          </a:xfrm>
          <a:prstGeom prst="rect">
            <a:avLst/>
          </a:prstGeom>
          <a:noFill/>
          <a:ln>
            <a:noFill/>
          </a:ln>
        </p:spPr>
      </p:sp>
      <p:sp>
        <p:nvSpPr>
          <p:cNvPr id="180" name="Google Shape;180;p13"/>
          <p:cNvSpPr txBox="1">
            <a:spLocks noGrp="1"/>
          </p:cNvSpPr>
          <p:nvPr>
            <p:ph type="body" idx="6"/>
          </p:nvPr>
        </p:nvSpPr>
        <p:spPr>
          <a:xfrm>
            <a:off x="4086537" y="3429000"/>
            <a:ext cx="2026516" cy="5886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600"/>
              </a:spcBef>
              <a:spcAft>
                <a:spcPts val="0"/>
              </a:spcAft>
              <a:buSzPts val="2000"/>
              <a:buNone/>
              <a:defRPr sz="2000" b="1">
                <a:solidFill>
                  <a:schemeClr val="dk1"/>
                </a:solidFill>
                <a:latin typeface="Tahoma"/>
                <a:ea typeface="Tahoma"/>
                <a:cs typeface="Tahoma"/>
                <a:sym typeface="Tahoma"/>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13"/>
          <p:cNvSpPr txBox="1">
            <a:spLocks noGrp="1"/>
          </p:cNvSpPr>
          <p:nvPr>
            <p:ph type="body" idx="7"/>
          </p:nvPr>
        </p:nvSpPr>
        <p:spPr>
          <a:xfrm>
            <a:off x="4087139" y="4051032"/>
            <a:ext cx="2025312" cy="24492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600"/>
              </a:spcBef>
              <a:spcAft>
                <a:spcPts val="0"/>
              </a:spcAft>
              <a:buSzPts val="1400"/>
              <a:buNone/>
              <a:defRPr sz="1400" b="0" i="1">
                <a:solidFill>
                  <a:schemeClr val="dk1"/>
                </a:solidFill>
                <a:latin typeface="Times New Roman"/>
                <a:ea typeface="Times New Roman"/>
                <a:cs typeface="Times New Roman"/>
                <a:sym typeface="Times New Roman"/>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13"/>
          <p:cNvSpPr txBox="1">
            <a:spLocks noGrp="1"/>
          </p:cNvSpPr>
          <p:nvPr>
            <p:ph type="body" idx="8"/>
          </p:nvPr>
        </p:nvSpPr>
        <p:spPr>
          <a:xfrm>
            <a:off x="4087139" y="4347988"/>
            <a:ext cx="2025312" cy="841304"/>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600"/>
              </a:spcBef>
              <a:spcAft>
                <a:spcPts val="0"/>
              </a:spcAft>
              <a:buSzPts val="1400"/>
              <a:buNone/>
              <a:defRPr sz="1400" b="0" i="0">
                <a:solidFill>
                  <a:schemeClr val="dk2"/>
                </a:solidFill>
                <a:latin typeface="Times New Roman"/>
                <a:ea typeface="Times New Roman"/>
                <a:cs typeface="Times New Roman"/>
                <a:sym typeface="Times New Roman"/>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13"/>
          <p:cNvSpPr txBox="1">
            <a:spLocks noGrp="1"/>
          </p:cNvSpPr>
          <p:nvPr>
            <p:ph type="body" idx="9"/>
          </p:nvPr>
        </p:nvSpPr>
        <p:spPr>
          <a:xfrm>
            <a:off x="6641246" y="3429000"/>
            <a:ext cx="2026516" cy="5886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600"/>
              </a:spcBef>
              <a:spcAft>
                <a:spcPts val="0"/>
              </a:spcAft>
              <a:buSzPts val="2000"/>
              <a:buNone/>
              <a:defRPr sz="2000" b="1">
                <a:solidFill>
                  <a:schemeClr val="dk1"/>
                </a:solidFill>
                <a:latin typeface="Tahoma"/>
                <a:ea typeface="Tahoma"/>
                <a:cs typeface="Tahoma"/>
                <a:sym typeface="Tahoma"/>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13"/>
          <p:cNvSpPr txBox="1">
            <a:spLocks noGrp="1"/>
          </p:cNvSpPr>
          <p:nvPr>
            <p:ph type="body" idx="13"/>
          </p:nvPr>
        </p:nvSpPr>
        <p:spPr>
          <a:xfrm>
            <a:off x="6641848" y="4051032"/>
            <a:ext cx="2025312" cy="24492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600"/>
              </a:spcBef>
              <a:spcAft>
                <a:spcPts val="0"/>
              </a:spcAft>
              <a:buSzPts val="1400"/>
              <a:buNone/>
              <a:defRPr sz="1400" b="0" i="1">
                <a:solidFill>
                  <a:schemeClr val="dk1"/>
                </a:solidFill>
                <a:latin typeface="Times New Roman"/>
                <a:ea typeface="Times New Roman"/>
                <a:cs typeface="Times New Roman"/>
                <a:sym typeface="Times New Roman"/>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13"/>
          <p:cNvSpPr txBox="1">
            <a:spLocks noGrp="1"/>
          </p:cNvSpPr>
          <p:nvPr>
            <p:ph type="body" idx="14"/>
          </p:nvPr>
        </p:nvSpPr>
        <p:spPr>
          <a:xfrm>
            <a:off x="6641848" y="4347988"/>
            <a:ext cx="2025312" cy="841304"/>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600"/>
              </a:spcBef>
              <a:spcAft>
                <a:spcPts val="0"/>
              </a:spcAft>
              <a:buSzPts val="1400"/>
              <a:buNone/>
              <a:defRPr sz="1400" b="0" i="0">
                <a:solidFill>
                  <a:schemeClr val="dk2"/>
                </a:solidFill>
                <a:latin typeface="Times New Roman"/>
                <a:ea typeface="Times New Roman"/>
                <a:cs typeface="Times New Roman"/>
                <a:sym typeface="Times New Roman"/>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13"/>
          <p:cNvSpPr txBox="1">
            <a:spLocks noGrp="1"/>
          </p:cNvSpPr>
          <p:nvPr>
            <p:ph type="body" idx="15"/>
          </p:nvPr>
        </p:nvSpPr>
        <p:spPr>
          <a:xfrm>
            <a:off x="9195955" y="3429000"/>
            <a:ext cx="2026516" cy="5886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600"/>
              </a:spcBef>
              <a:spcAft>
                <a:spcPts val="0"/>
              </a:spcAft>
              <a:buSzPts val="2000"/>
              <a:buNone/>
              <a:defRPr sz="2000" b="1">
                <a:solidFill>
                  <a:schemeClr val="dk1"/>
                </a:solidFill>
                <a:latin typeface="Tahoma"/>
                <a:ea typeface="Tahoma"/>
                <a:cs typeface="Tahoma"/>
                <a:sym typeface="Tahoma"/>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13"/>
          <p:cNvSpPr txBox="1">
            <a:spLocks noGrp="1"/>
          </p:cNvSpPr>
          <p:nvPr>
            <p:ph type="body" idx="16"/>
          </p:nvPr>
        </p:nvSpPr>
        <p:spPr>
          <a:xfrm>
            <a:off x="9196557" y="4051032"/>
            <a:ext cx="2025312" cy="24492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600"/>
              </a:spcBef>
              <a:spcAft>
                <a:spcPts val="0"/>
              </a:spcAft>
              <a:buSzPts val="1400"/>
              <a:buNone/>
              <a:defRPr sz="1400" b="0" i="1">
                <a:solidFill>
                  <a:schemeClr val="dk1"/>
                </a:solidFill>
                <a:latin typeface="Times New Roman"/>
                <a:ea typeface="Times New Roman"/>
                <a:cs typeface="Times New Roman"/>
                <a:sym typeface="Times New Roman"/>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13"/>
          <p:cNvSpPr txBox="1">
            <a:spLocks noGrp="1"/>
          </p:cNvSpPr>
          <p:nvPr>
            <p:ph type="body" idx="17"/>
          </p:nvPr>
        </p:nvSpPr>
        <p:spPr>
          <a:xfrm>
            <a:off x="9196557" y="4347988"/>
            <a:ext cx="2025312" cy="841304"/>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600"/>
              </a:spcBef>
              <a:spcAft>
                <a:spcPts val="0"/>
              </a:spcAft>
              <a:buSzPts val="1400"/>
              <a:buNone/>
              <a:defRPr sz="1400" b="0" i="0">
                <a:solidFill>
                  <a:schemeClr val="dk2"/>
                </a:solidFill>
                <a:latin typeface="Times New Roman"/>
                <a:ea typeface="Times New Roman"/>
                <a:cs typeface="Times New Roman"/>
                <a:sym typeface="Times New Roman"/>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13" descr="Rectangle shape"/>
          <p:cNvSpPr/>
          <p:nvPr/>
        </p:nvSpPr>
        <p:spPr>
          <a:xfrm>
            <a:off x="0" y="4461207"/>
            <a:ext cx="2092411"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with Logo">
  <p:cSld name="Title Slide with Logo">
    <p:spTree>
      <p:nvGrpSpPr>
        <p:cNvPr id="1" name="Shape 190"/>
        <p:cNvGrpSpPr/>
        <p:nvPr/>
      </p:nvGrpSpPr>
      <p:grpSpPr>
        <a:xfrm>
          <a:off x="0" y="0"/>
          <a:ext cx="0" cy="0"/>
          <a:chOff x="0" y="0"/>
          <a:chExt cx="0" cy="0"/>
        </a:xfrm>
      </p:grpSpPr>
      <p:sp>
        <p:nvSpPr>
          <p:cNvPr id="191" name="Google Shape;191;p1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192" name="Google Shape;192;p14"/>
          <p:cNvSpPr/>
          <p:nvPr/>
        </p:nvSpPr>
        <p:spPr>
          <a:xfrm>
            <a:off x="4093463" y="404813"/>
            <a:ext cx="4005072" cy="171281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193" name="Google Shape;193;p14"/>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94" name="Google Shape;194;p14"/>
          <p:cNvSpPr txBox="1">
            <a:spLocks noGrp="1"/>
          </p:cNvSpPr>
          <p:nvPr>
            <p:ph type="body" idx="1"/>
          </p:nvPr>
        </p:nvSpPr>
        <p:spPr>
          <a:xfrm>
            <a:off x="4093464" y="5296342"/>
            <a:ext cx="4005072" cy="1561657"/>
          </a:xfrm>
          <a:prstGeom prst="rect">
            <a:avLst/>
          </a:prstGeom>
          <a:solidFill>
            <a:schemeClr val="dk1"/>
          </a:solidFill>
          <a:ln>
            <a:noFill/>
          </a:ln>
        </p:spPr>
        <p:txBody>
          <a:bodyPr spcFirstLastPara="1" wrap="square" lIns="91425" tIns="90000" rIns="91425" bIns="90000" anchor="ctr" anchorCtr="0">
            <a:noAutofit/>
          </a:bodyPr>
          <a:lstStyle>
            <a:lvl1pPr marL="457200" lvl="0" indent="-228600" algn="ctr">
              <a:lnSpc>
                <a:spcPct val="90000"/>
              </a:lnSpc>
              <a:spcBef>
                <a:spcPts val="600"/>
              </a:spcBef>
              <a:spcAft>
                <a:spcPts val="0"/>
              </a:spcAft>
              <a:buSzPts val="2800"/>
              <a:buNone/>
              <a:defRPr sz="2800" i="0">
                <a:solidFill>
                  <a:schemeClr val="lt1"/>
                </a:solidFill>
              </a:defRPr>
            </a:lvl1pPr>
            <a:lvl2pPr marL="914400" lvl="1" indent="-228600" algn="ctr">
              <a:lnSpc>
                <a:spcPct val="90000"/>
              </a:lnSpc>
              <a:spcBef>
                <a:spcPts val="500"/>
              </a:spcBef>
              <a:spcAft>
                <a:spcPts val="0"/>
              </a:spcAft>
              <a:buSzPts val="2800"/>
              <a:buNone/>
              <a:defRPr sz="2800">
                <a:solidFill>
                  <a:schemeClr val="lt1"/>
                </a:solidFill>
              </a:defRPr>
            </a:lvl2pPr>
            <a:lvl3pPr marL="1371600" lvl="2" indent="-228600" algn="ctr">
              <a:lnSpc>
                <a:spcPct val="90000"/>
              </a:lnSpc>
              <a:spcBef>
                <a:spcPts val="500"/>
              </a:spcBef>
              <a:spcAft>
                <a:spcPts val="0"/>
              </a:spcAft>
              <a:buSzPts val="2800"/>
              <a:buNone/>
              <a:defRPr sz="2800">
                <a:solidFill>
                  <a:schemeClr val="lt1"/>
                </a:solidFill>
              </a:defRPr>
            </a:lvl3pPr>
            <a:lvl4pPr marL="1828800" lvl="3" indent="-228600" algn="ctr">
              <a:lnSpc>
                <a:spcPct val="90000"/>
              </a:lnSpc>
              <a:spcBef>
                <a:spcPts val="500"/>
              </a:spcBef>
              <a:spcAft>
                <a:spcPts val="0"/>
              </a:spcAft>
              <a:buSzPts val="2800"/>
              <a:buNone/>
              <a:defRPr sz="2800">
                <a:solidFill>
                  <a:schemeClr val="lt1"/>
                </a:solidFill>
              </a:defRPr>
            </a:lvl4pPr>
            <a:lvl5pPr marL="2286000" lvl="4" indent="-228600" algn="ctr">
              <a:lnSpc>
                <a:spcPct val="90000"/>
              </a:lnSpc>
              <a:spcBef>
                <a:spcPts val="500"/>
              </a:spcBef>
              <a:spcAft>
                <a:spcPts val="0"/>
              </a:spcAft>
              <a:buSzPts val="2800"/>
              <a:buNone/>
              <a:defRPr sz="28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14"/>
          <p:cNvSpPr txBox="1">
            <a:spLocks noGrp="1"/>
          </p:cNvSpPr>
          <p:nvPr>
            <p:ph type="title"/>
          </p:nvPr>
        </p:nvSpPr>
        <p:spPr>
          <a:xfrm>
            <a:off x="4093464" y="2117623"/>
            <a:ext cx="4005072" cy="2977551"/>
          </a:xfrm>
          <a:prstGeom prst="rect">
            <a:avLst/>
          </a:prstGeom>
          <a:solidFill>
            <a:schemeClr val="dk1"/>
          </a:solidFill>
          <a:ln>
            <a:noFill/>
          </a:ln>
        </p:spPr>
        <p:txBody>
          <a:bodyPr spcFirstLastPara="1" wrap="square" lIns="91425" tIns="72000" rIns="91425" bIns="216000" anchor="b" anchorCtr="0">
            <a:normAutofit/>
          </a:bodyPr>
          <a:lstStyle>
            <a:lvl1pPr lvl="0" algn="ctr">
              <a:lnSpc>
                <a:spcPct val="85000"/>
              </a:lnSpc>
              <a:spcBef>
                <a:spcPts val="0"/>
              </a:spcBef>
              <a:spcAft>
                <a:spcPts val="0"/>
              </a:spcAft>
              <a:buClr>
                <a:schemeClr val="lt2"/>
              </a:buClr>
              <a:buSzPts val="6000"/>
              <a:buFont typeface="Tahoma"/>
              <a:buNone/>
              <a:defRPr sz="6000" b="1">
                <a:solidFill>
                  <a:schemeClr val="lt2"/>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14"/>
          <p:cNvSpPr>
            <a:spLocks noGrp="1"/>
          </p:cNvSpPr>
          <p:nvPr>
            <p:ph type="pic" idx="2"/>
          </p:nvPr>
        </p:nvSpPr>
        <p:spPr>
          <a:xfrm>
            <a:off x="4930140" y="953857"/>
            <a:ext cx="2331720" cy="539496"/>
          </a:xfrm>
          <a:prstGeom prst="rect">
            <a:avLst/>
          </a:prstGeom>
          <a:noFill/>
          <a:ln>
            <a:noFill/>
          </a:ln>
        </p:spPr>
      </p:sp>
      <p:sp>
        <p:nvSpPr>
          <p:cNvPr id="197" name="Google Shape;197;p14" descr="Rectangle shape"/>
          <p:cNvSpPr/>
          <p:nvPr/>
        </p:nvSpPr>
        <p:spPr>
          <a:xfrm>
            <a:off x="4922520" y="1916455"/>
            <a:ext cx="7269480"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198" name="Google Shape;198;p14"/>
          <p:cNvSpPr/>
          <p:nvPr/>
        </p:nvSpPr>
        <p:spPr>
          <a:xfrm>
            <a:off x="4093463" y="5095174"/>
            <a:ext cx="4005072" cy="224034"/>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199" name="Google Shape;199;p14" descr="Rectangle shape"/>
          <p:cNvSpPr/>
          <p:nvPr/>
        </p:nvSpPr>
        <p:spPr>
          <a:xfrm>
            <a:off x="-1" y="5095175"/>
            <a:ext cx="7269480"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cons and Content Layout">
  <p:cSld name="Icons and Content Layout">
    <p:spTree>
      <p:nvGrpSpPr>
        <p:cNvPr id="1" name="Shape 200"/>
        <p:cNvGrpSpPr/>
        <p:nvPr/>
      </p:nvGrpSpPr>
      <p:grpSpPr>
        <a:xfrm>
          <a:off x="0" y="0"/>
          <a:ext cx="0" cy="0"/>
          <a:chOff x="0" y="0"/>
          <a:chExt cx="0" cy="0"/>
        </a:xfrm>
      </p:grpSpPr>
      <p:sp>
        <p:nvSpPr>
          <p:cNvPr id="201" name="Google Shape;201;p15"/>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15"/>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15"/>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04" name="Google Shape;204;p15"/>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05" name="Google Shape;205;p15"/>
          <p:cNvSpPr txBox="1">
            <a:spLocks noGrp="1"/>
          </p:cNvSpPr>
          <p:nvPr>
            <p:ph type="body" idx="1"/>
          </p:nvPr>
        </p:nvSpPr>
        <p:spPr>
          <a:xfrm>
            <a:off x="862258" y="3721639"/>
            <a:ext cx="4405067" cy="539496"/>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1000"/>
              </a:spcBef>
              <a:spcAft>
                <a:spcPts val="0"/>
              </a:spcAft>
              <a:buSzPts val="1800"/>
              <a:buNone/>
              <a:defRPr sz="1800" b="1" i="1">
                <a:solidFill>
                  <a:schemeClr val="dk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6" name="Google Shape;206;p15"/>
          <p:cNvSpPr txBox="1">
            <a:spLocks noGrp="1"/>
          </p:cNvSpPr>
          <p:nvPr>
            <p:ph type="body" idx="2"/>
          </p:nvPr>
        </p:nvSpPr>
        <p:spPr>
          <a:xfrm>
            <a:off x="6284490" y="1648384"/>
            <a:ext cx="4955429" cy="386922"/>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600"/>
              </a:spcBef>
              <a:spcAft>
                <a:spcPts val="0"/>
              </a:spcAft>
              <a:buClr>
                <a:schemeClr val="lt2"/>
              </a:buClr>
              <a:buSzPts val="1400"/>
              <a:buFont typeface="Noto Sans Symbols"/>
              <a:buNone/>
              <a:defRPr sz="1400" b="0" i="0">
                <a:solidFill>
                  <a:schemeClr val="dk2"/>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7" name="Google Shape;207;p15"/>
          <p:cNvSpPr txBox="1">
            <a:spLocks noGrp="1"/>
          </p:cNvSpPr>
          <p:nvPr>
            <p:ph type="title"/>
          </p:nvPr>
        </p:nvSpPr>
        <p:spPr>
          <a:xfrm>
            <a:off x="838201" y="1985383"/>
            <a:ext cx="4422014" cy="13255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3600"/>
              <a:buFont typeface="Tahoma"/>
              <a:buNone/>
              <a:defRPr sz="3600" b="1">
                <a:solidFill>
                  <a:schemeClr val="dk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8" name="Google Shape;208;p15"/>
          <p:cNvSpPr>
            <a:spLocks noGrp="1"/>
          </p:cNvSpPr>
          <p:nvPr>
            <p:ph type="pic" idx="3"/>
          </p:nvPr>
        </p:nvSpPr>
        <p:spPr>
          <a:xfrm>
            <a:off x="839788" y="774398"/>
            <a:ext cx="2331720" cy="539496"/>
          </a:xfrm>
          <a:prstGeom prst="rect">
            <a:avLst/>
          </a:prstGeom>
          <a:noFill/>
          <a:ln>
            <a:noFill/>
          </a:ln>
        </p:spPr>
      </p:sp>
      <p:sp>
        <p:nvSpPr>
          <p:cNvPr id="209" name="Google Shape;209;p15"/>
          <p:cNvSpPr>
            <a:spLocks noGrp="1"/>
          </p:cNvSpPr>
          <p:nvPr>
            <p:ph type="pic" idx="4"/>
          </p:nvPr>
        </p:nvSpPr>
        <p:spPr>
          <a:xfrm>
            <a:off x="5295403" y="1303786"/>
            <a:ext cx="731520" cy="731520"/>
          </a:xfrm>
          <a:prstGeom prst="rect">
            <a:avLst/>
          </a:prstGeom>
          <a:noFill/>
          <a:ln>
            <a:noFill/>
          </a:ln>
        </p:spPr>
      </p:sp>
      <p:sp>
        <p:nvSpPr>
          <p:cNvPr id="210" name="Google Shape;210;p15"/>
          <p:cNvSpPr>
            <a:spLocks noGrp="1"/>
          </p:cNvSpPr>
          <p:nvPr>
            <p:ph type="pic" idx="5"/>
          </p:nvPr>
        </p:nvSpPr>
        <p:spPr>
          <a:xfrm>
            <a:off x="5295403" y="4838737"/>
            <a:ext cx="731520" cy="731520"/>
          </a:xfrm>
          <a:prstGeom prst="rect">
            <a:avLst/>
          </a:prstGeom>
          <a:noFill/>
          <a:ln>
            <a:noFill/>
          </a:ln>
        </p:spPr>
      </p:sp>
      <p:sp>
        <p:nvSpPr>
          <p:cNvPr id="211" name="Google Shape;211;p15"/>
          <p:cNvSpPr>
            <a:spLocks noGrp="1"/>
          </p:cNvSpPr>
          <p:nvPr>
            <p:ph type="pic" idx="6"/>
          </p:nvPr>
        </p:nvSpPr>
        <p:spPr>
          <a:xfrm>
            <a:off x="5295403" y="3660420"/>
            <a:ext cx="731520" cy="731520"/>
          </a:xfrm>
          <a:prstGeom prst="rect">
            <a:avLst/>
          </a:prstGeom>
          <a:noFill/>
          <a:ln>
            <a:noFill/>
          </a:ln>
        </p:spPr>
      </p:sp>
      <p:sp>
        <p:nvSpPr>
          <p:cNvPr id="212" name="Google Shape;212;p15"/>
          <p:cNvSpPr>
            <a:spLocks noGrp="1"/>
          </p:cNvSpPr>
          <p:nvPr>
            <p:ph type="pic" idx="7"/>
          </p:nvPr>
        </p:nvSpPr>
        <p:spPr>
          <a:xfrm>
            <a:off x="5295403" y="2482103"/>
            <a:ext cx="731520" cy="731520"/>
          </a:xfrm>
          <a:prstGeom prst="rect">
            <a:avLst/>
          </a:prstGeom>
          <a:noFill/>
          <a:ln>
            <a:noFill/>
          </a:ln>
        </p:spPr>
      </p:sp>
      <p:sp>
        <p:nvSpPr>
          <p:cNvPr id="213" name="Google Shape;213;p15"/>
          <p:cNvSpPr txBox="1">
            <a:spLocks noGrp="1"/>
          </p:cNvSpPr>
          <p:nvPr>
            <p:ph type="body" idx="8"/>
          </p:nvPr>
        </p:nvSpPr>
        <p:spPr>
          <a:xfrm>
            <a:off x="6284490" y="1026327"/>
            <a:ext cx="4955429" cy="539496"/>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1000"/>
              </a:spcBef>
              <a:spcAft>
                <a:spcPts val="0"/>
              </a:spcAft>
              <a:buSzPts val="2000"/>
              <a:buNone/>
              <a:defRPr sz="2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4" name="Google Shape;214;p15"/>
          <p:cNvSpPr txBox="1">
            <a:spLocks noGrp="1"/>
          </p:cNvSpPr>
          <p:nvPr>
            <p:ph type="body" idx="9"/>
          </p:nvPr>
        </p:nvSpPr>
        <p:spPr>
          <a:xfrm>
            <a:off x="6284490" y="5186182"/>
            <a:ext cx="4955429" cy="386922"/>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600"/>
              </a:spcBef>
              <a:spcAft>
                <a:spcPts val="0"/>
              </a:spcAft>
              <a:buClr>
                <a:schemeClr val="lt2"/>
              </a:buClr>
              <a:buSzPts val="1400"/>
              <a:buFont typeface="Noto Sans Symbols"/>
              <a:buNone/>
              <a:defRPr sz="1400" b="0" i="0">
                <a:solidFill>
                  <a:schemeClr val="dk2"/>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5" name="Google Shape;215;p15"/>
          <p:cNvSpPr txBox="1">
            <a:spLocks noGrp="1"/>
          </p:cNvSpPr>
          <p:nvPr>
            <p:ph type="body" idx="13"/>
          </p:nvPr>
        </p:nvSpPr>
        <p:spPr>
          <a:xfrm>
            <a:off x="6284490" y="4564125"/>
            <a:ext cx="4955429" cy="539496"/>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1000"/>
              </a:spcBef>
              <a:spcAft>
                <a:spcPts val="0"/>
              </a:spcAft>
              <a:buSzPts val="2000"/>
              <a:buNone/>
              <a:defRPr sz="2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6" name="Google Shape;216;p15"/>
          <p:cNvSpPr txBox="1">
            <a:spLocks noGrp="1"/>
          </p:cNvSpPr>
          <p:nvPr>
            <p:ph type="body" idx="14"/>
          </p:nvPr>
        </p:nvSpPr>
        <p:spPr>
          <a:xfrm>
            <a:off x="6284490" y="4006916"/>
            <a:ext cx="4955429" cy="386922"/>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600"/>
              </a:spcBef>
              <a:spcAft>
                <a:spcPts val="0"/>
              </a:spcAft>
              <a:buClr>
                <a:schemeClr val="lt2"/>
              </a:buClr>
              <a:buSzPts val="1400"/>
              <a:buFont typeface="Noto Sans Symbols"/>
              <a:buNone/>
              <a:defRPr sz="1400" b="0" i="0">
                <a:solidFill>
                  <a:schemeClr val="dk2"/>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7" name="Google Shape;217;p15"/>
          <p:cNvSpPr txBox="1">
            <a:spLocks noGrp="1"/>
          </p:cNvSpPr>
          <p:nvPr>
            <p:ph type="body" idx="15"/>
          </p:nvPr>
        </p:nvSpPr>
        <p:spPr>
          <a:xfrm>
            <a:off x="6284490" y="3384859"/>
            <a:ext cx="4955429" cy="539496"/>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1000"/>
              </a:spcBef>
              <a:spcAft>
                <a:spcPts val="0"/>
              </a:spcAft>
              <a:buSzPts val="2000"/>
              <a:buNone/>
              <a:defRPr sz="2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8" name="Google Shape;218;p15"/>
          <p:cNvSpPr txBox="1">
            <a:spLocks noGrp="1"/>
          </p:cNvSpPr>
          <p:nvPr>
            <p:ph type="body" idx="16"/>
          </p:nvPr>
        </p:nvSpPr>
        <p:spPr>
          <a:xfrm>
            <a:off x="6284490" y="2827650"/>
            <a:ext cx="4955429" cy="386922"/>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600"/>
              </a:spcBef>
              <a:spcAft>
                <a:spcPts val="0"/>
              </a:spcAft>
              <a:buClr>
                <a:schemeClr val="lt2"/>
              </a:buClr>
              <a:buSzPts val="1400"/>
              <a:buFont typeface="Noto Sans Symbols"/>
              <a:buNone/>
              <a:defRPr sz="1400" b="0" i="0">
                <a:solidFill>
                  <a:schemeClr val="dk2"/>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9" name="Google Shape;219;p15"/>
          <p:cNvSpPr txBox="1">
            <a:spLocks noGrp="1"/>
          </p:cNvSpPr>
          <p:nvPr>
            <p:ph type="body" idx="17"/>
          </p:nvPr>
        </p:nvSpPr>
        <p:spPr>
          <a:xfrm>
            <a:off x="6284490" y="2205593"/>
            <a:ext cx="4955429" cy="539496"/>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1000"/>
              </a:spcBef>
              <a:spcAft>
                <a:spcPts val="0"/>
              </a:spcAft>
              <a:buSzPts val="2000"/>
              <a:buNone/>
              <a:defRPr sz="2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20" name="Google Shape;220;p15" descr="Rectangle shape"/>
          <p:cNvSpPr/>
          <p:nvPr/>
        </p:nvSpPr>
        <p:spPr>
          <a:xfrm>
            <a:off x="0" y="3442217"/>
            <a:ext cx="3096000"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uter and Content Layout">
  <p:cSld name="Computer and Content Layout">
    <p:spTree>
      <p:nvGrpSpPr>
        <p:cNvPr id="1" name="Shape 221"/>
        <p:cNvGrpSpPr/>
        <p:nvPr/>
      </p:nvGrpSpPr>
      <p:grpSpPr>
        <a:xfrm>
          <a:off x="0" y="0"/>
          <a:ext cx="0" cy="0"/>
          <a:chOff x="0" y="0"/>
          <a:chExt cx="0" cy="0"/>
        </a:xfrm>
      </p:grpSpPr>
      <p:sp>
        <p:nvSpPr>
          <p:cNvPr id="222" name="Google Shape;222;p16" descr="Rectangle shape"/>
          <p:cNvSpPr/>
          <p:nvPr/>
        </p:nvSpPr>
        <p:spPr>
          <a:xfrm>
            <a:off x="1" y="3120256"/>
            <a:ext cx="9223966"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pic>
        <p:nvPicPr>
          <p:cNvPr id="223" name="Google Shape;223;p16"/>
          <p:cNvPicPr preferRelativeResize="0"/>
          <p:nvPr/>
        </p:nvPicPr>
        <p:blipFill rotWithShape="1">
          <a:blip r:embed="rId2">
            <a:alphaModFix/>
          </a:blip>
          <a:srcRect/>
          <a:stretch/>
        </p:blipFill>
        <p:spPr>
          <a:xfrm>
            <a:off x="951864" y="871857"/>
            <a:ext cx="5076191" cy="5114286"/>
          </a:xfrm>
          <a:prstGeom prst="rect">
            <a:avLst/>
          </a:prstGeom>
          <a:noFill/>
          <a:ln>
            <a:noFill/>
          </a:ln>
        </p:spPr>
      </p:pic>
      <p:sp>
        <p:nvSpPr>
          <p:cNvPr id="224" name="Google Shape;224;p16"/>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16"/>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16"/>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27" name="Google Shape;227;p16"/>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28" name="Google Shape;228;p16"/>
          <p:cNvSpPr txBox="1">
            <a:spLocks noGrp="1"/>
          </p:cNvSpPr>
          <p:nvPr>
            <p:ph type="title"/>
          </p:nvPr>
        </p:nvSpPr>
        <p:spPr>
          <a:xfrm>
            <a:off x="6958722" y="1656048"/>
            <a:ext cx="4405067" cy="13255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3600"/>
              <a:buFont typeface="Tahoma"/>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16"/>
          <p:cNvSpPr txBox="1">
            <a:spLocks noGrp="1"/>
          </p:cNvSpPr>
          <p:nvPr>
            <p:ph type="body" idx="1"/>
          </p:nvPr>
        </p:nvSpPr>
        <p:spPr>
          <a:xfrm>
            <a:off x="6958722" y="3495781"/>
            <a:ext cx="4412151" cy="539496"/>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1000"/>
              </a:spcBef>
              <a:spcAft>
                <a:spcPts val="0"/>
              </a:spcAft>
              <a:buSzPts val="1800"/>
              <a:buNone/>
              <a:defRPr sz="1800" b="1" i="1">
                <a:solidFill>
                  <a:schemeClr val="dk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30" name="Google Shape;230;p16"/>
          <p:cNvSpPr txBox="1">
            <a:spLocks noGrp="1"/>
          </p:cNvSpPr>
          <p:nvPr>
            <p:ph type="body" idx="2"/>
          </p:nvPr>
        </p:nvSpPr>
        <p:spPr>
          <a:xfrm>
            <a:off x="6942680" y="4179662"/>
            <a:ext cx="4405066" cy="1159884"/>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600"/>
              </a:spcBef>
              <a:spcAft>
                <a:spcPts val="0"/>
              </a:spcAft>
              <a:buClr>
                <a:schemeClr val="accent1"/>
              </a:buClr>
              <a:buSzPts val="1400"/>
              <a:buFont typeface="Noto Sans Symbols"/>
              <a:buChar char="▪"/>
              <a:defRPr sz="1400" b="0" i="0">
                <a:solidFill>
                  <a:schemeClr val="dk2"/>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31" name="Google Shape;231;p16"/>
          <p:cNvSpPr>
            <a:spLocks noGrp="1"/>
          </p:cNvSpPr>
          <p:nvPr>
            <p:ph type="pic" idx="3"/>
          </p:nvPr>
        </p:nvSpPr>
        <p:spPr>
          <a:xfrm>
            <a:off x="1284270" y="1243173"/>
            <a:ext cx="4387066" cy="2427874"/>
          </a:xfrm>
          <a:prstGeom prst="rect">
            <a:avLst/>
          </a:prstGeom>
          <a:noFill/>
          <a:ln>
            <a:noFill/>
          </a:ln>
        </p:spPr>
      </p:sp>
      <p:sp>
        <p:nvSpPr>
          <p:cNvPr id="232" name="Google Shape;232;p16"/>
          <p:cNvSpPr>
            <a:spLocks noGrp="1"/>
          </p:cNvSpPr>
          <p:nvPr>
            <p:ph type="pic" idx="4"/>
          </p:nvPr>
        </p:nvSpPr>
        <p:spPr>
          <a:xfrm>
            <a:off x="9013409" y="774398"/>
            <a:ext cx="2331720" cy="539496"/>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and Title Layout">
  <p:cSld name="Picture and Title Layout">
    <p:spTree>
      <p:nvGrpSpPr>
        <p:cNvPr id="1" name="Shape 233"/>
        <p:cNvGrpSpPr/>
        <p:nvPr/>
      </p:nvGrpSpPr>
      <p:grpSpPr>
        <a:xfrm>
          <a:off x="0" y="0"/>
          <a:ext cx="0" cy="0"/>
          <a:chOff x="0" y="0"/>
          <a:chExt cx="0" cy="0"/>
        </a:xfrm>
      </p:grpSpPr>
      <p:sp>
        <p:nvSpPr>
          <p:cNvPr id="234" name="Google Shape;234;p17"/>
          <p:cNvSpPr/>
          <p:nvPr/>
        </p:nvSpPr>
        <p:spPr>
          <a:xfrm>
            <a:off x="3919728" y="-1"/>
            <a:ext cx="4352400" cy="181946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35" name="Google Shape;235;p17"/>
          <p:cNvSpPr>
            <a:spLocks noGrp="1"/>
          </p:cNvSpPr>
          <p:nvPr>
            <p:ph type="pic" idx="2"/>
          </p:nvPr>
        </p:nvSpPr>
        <p:spPr>
          <a:xfrm>
            <a:off x="0" y="2299716"/>
            <a:ext cx="11352213" cy="3758184"/>
          </a:xfrm>
          <a:prstGeom prst="rect">
            <a:avLst/>
          </a:prstGeom>
          <a:noFill/>
          <a:ln>
            <a:noFill/>
          </a:ln>
        </p:spPr>
      </p:sp>
      <p:sp>
        <p:nvSpPr>
          <p:cNvPr id="236" name="Google Shape;236;p17"/>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7"/>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17"/>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39" name="Google Shape;239;p17"/>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40" name="Google Shape;240;p17"/>
          <p:cNvSpPr txBox="1">
            <a:spLocks noGrp="1"/>
          </p:cNvSpPr>
          <p:nvPr>
            <p:ph type="title"/>
          </p:nvPr>
        </p:nvSpPr>
        <p:spPr>
          <a:xfrm>
            <a:off x="3919728" y="0"/>
            <a:ext cx="4352544" cy="1737360"/>
          </a:xfrm>
          <a:prstGeom prst="rect">
            <a:avLst/>
          </a:prstGeom>
          <a:noFill/>
          <a:ln>
            <a:noFill/>
          </a:ln>
        </p:spPr>
        <p:txBody>
          <a:bodyPr spcFirstLastPara="1" wrap="square" lIns="0" tIns="180000" rIns="0" bIns="0" anchor="ctr" anchorCtr="0">
            <a:normAutofit/>
          </a:bodyPr>
          <a:lstStyle>
            <a:lvl1pPr lvl="0" algn="ctr">
              <a:lnSpc>
                <a:spcPct val="90000"/>
              </a:lnSpc>
              <a:spcBef>
                <a:spcPts val="0"/>
              </a:spcBef>
              <a:spcAft>
                <a:spcPts val="0"/>
              </a:spcAft>
              <a:buClr>
                <a:schemeClr val="lt2"/>
              </a:buClr>
              <a:buSzPts val="3600"/>
              <a:buFont typeface="Tahoma"/>
              <a:buNone/>
              <a:defRPr sz="3600" b="1">
                <a:solidFill>
                  <a:schemeClr val="lt2"/>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17"/>
          <p:cNvSpPr>
            <a:spLocks noGrp="1"/>
          </p:cNvSpPr>
          <p:nvPr>
            <p:ph type="pic" idx="3"/>
          </p:nvPr>
        </p:nvSpPr>
        <p:spPr>
          <a:xfrm>
            <a:off x="839788" y="774398"/>
            <a:ext cx="2331720" cy="539496"/>
          </a:xfrm>
          <a:prstGeom prst="rect">
            <a:avLst/>
          </a:prstGeom>
          <a:noFill/>
          <a:ln>
            <a:noFill/>
          </a:ln>
        </p:spPr>
      </p:sp>
      <p:sp>
        <p:nvSpPr>
          <p:cNvPr id="242" name="Google Shape;242;p17"/>
          <p:cNvSpPr txBox="1">
            <a:spLocks noGrp="1"/>
          </p:cNvSpPr>
          <p:nvPr>
            <p:ph type="body" idx="1"/>
          </p:nvPr>
        </p:nvSpPr>
        <p:spPr>
          <a:xfrm>
            <a:off x="3919728" y="1732572"/>
            <a:ext cx="4352400" cy="1404000"/>
          </a:xfrm>
          <a:prstGeom prst="rect">
            <a:avLst/>
          </a:prstGeom>
          <a:solidFill>
            <a:schemeClr val="dk1"/>
          </a:solidFill>
          <a:ln>
            <a:noFill/>
          </a:ln>
        </p:spPr>
        <p:txBody>
          <a:bodyPr spcFirstLastPara="1" wrap="square" lIns="180000" tIns="360000" rIns="180000" bIns="0" anchor="t" anchorCtr="0">
            <a:normAutofit/>
          </a:bodyPr>
          <a:lstStyle>
            <a:lvl1pPr marL="457200" lvl="0" indent="-228600" algn="ctr">
              <a:lnSpc>
                <a:spcPct val="90000"/>
              </a:lnSpc>
              <a:spcBef>
                <a:spcPts val="1000"/>
              </a:spcBef>
              <a:spcAft>
                <a:spcPts val="0"/>
              </a:spcAft>
              <a:buSzPts val="1800"/>
              <a:buNone/>
              <a:defRPr sz="1800" b="1" i="0">
                <a:solidFill>
                  <a:schemeClr val="lt1"/>
                </a:solidFill>
              </a:defRPr>
            </a:lvl1pPr>
            <a:lvl2pPr marL="914400" lvl="1" indent="-228600" algn="l">
              <a:lnSpc>
                <a:spcPct val="90000"/>
              </a:lnSpc>
              <a:spcBef>
                <a:spcPts val="500"/>
              </a:spcBef>
              <a:spcAft>
                <a:spcPts val="0"/>
              </a:spcAft>
              <a:buSzPts val="2000"/>
              <a:buNone/>
              <a:defRPr i="1">
                <a:solidFill>
                  <a:schemeClr val="lt1"/>
                </a:solidFill>
              </a:defRPr>
            </a:lvl2pPr>
            <a:lvl3pPr marL="1371600" lvl="2" indent="-342900" algn="l">
              <a:lnSpc>
                <a:spcPct val="90000"/>
              </a:lnSpc>
              <a:spcBef>
                <a:spcPts val="500"/>
              </a:spcBef>
              <a:spcAft>
                <a:spcPts val="0"/>
              </a:spcAft>
              <a:buSzPts val="1800"/>
              <a:buChar char="▪"/>
              <a:defRPr i="1">
                <a:solidFill>
                  <a:schemeClr val="lt1"/>
                </a:solidFill>
              </a:defRPr>
            </a:lvl3pPr>
            <a:lvl4pPr marL="1828800" lvl="3" indent="-330200" algn="l">
              <a:lnSpc>
                <a:spcPct val="90000"/>
              </a:lnSpc>
              <a:spcBef>
                <a:spcPts val="500"/>
              </a:spcBef>
              <a:spcAft>
                <a:spcPts val="0"/>
              </a:spcAft>
              <a:buSzPts val="1600"/>
              <a:buChar char="▪"/>
              <a:defRPr i="1">
                <a:solidFill>
                  <a:schemeClr val="lt1"/>
                </a:solidFill>
              </a:defRPr>
            </a:lvl4pPr>
            <a:lvl5pPr marL="2286000" lvl="4" indent="-330200" algn="l">
              <a:lnSpc>
                <a:spcPct val="90000"/>
              </a:lnSpc>
              <a:spcBef>
                <a:spcPts val="500"/>
              </a:spcBef>
              <a:spcAft>
                <a:spcPts val="0"/>
              </a:spcAft>
              <a:buSzPts val="1600"/>
              <a:buChar char="▪"/>
              <a:defRPr i="1">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17" descr="Rectangle shape"/>
          <p:cNvSpPr/>
          <p:nvPr/>
        </p:nvSpPr>
        <p:spPr>
          <a:xfrm>
            <a:off x="5089200" y="1528090"/>
            <a:ext cx="7102800"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tatistic Layout">
  <p:cSld name="Statistic Layout">
    <p:spTree>
      <p:nvGrpSpPr>
        <p:cNvPr id="1" name="Shape 244"/>
        <p:cNvGrpSpPr/>
        <p:nvPr/>
      </p:nvGrpSpPr>
      <p:grpSpPr>
        <a:xfrm>
          <a:off x="0" y="0"/>
          <a:ext cx="0" cy="0"/>
          <a:chOff x="0" y="0"/>
          <a:chExt cx="0" cy="0"/>
        </a:xfrm>
      </p:grpSpPr>
      <p:sp>
        <p:nvSpPr>
          <p:cNvPr id="245" name="Google Shape;245;p18"/>
          <p:cNvSpPr/>
          <p:nvPr/>
        </p:nvSpPr>
        <p:spPr>
          <a:xfrm>
            <a:off x="4408227" y="-9144"/>
            <a:ext cx="1353312" cy="3438144"/>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46" name="Google Shape;246;p18"/>
          <p:cNvSpPr/>
          <p:nvPr/>
        </p:nvSpPr>
        <p:spPr>
          <a:xfrm>
            <a:off x="6051420" y="0"/>
            <a:ext cx="2039112" cy="3438144"/>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47" name="Google Shape;247;p18"/>
          <p:cNvSpPr/>
          <p:nvPr/>
        </p:nvSpPr>
        <p:spPr>
          <a:xfrm>
            <a:off x="8380413" y="0"/>
            <a:ext cx="2971800" cy="3438144"/>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48" name="Google Shape;248;p18"/>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18"/>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0" name="Google Shape;250;p18"/>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51" name="Google Shape;251;p18"/>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52" name="Google Shape;252;p18"/>
          <p:cNvSpPr txBox="1">
            <a:spLocks noGrp="1"/>
          </p:cNvSpPr>
          <p:nvPr>
            <p:ph type="title"/>
          </p:nvPr>
        </p:nvSpPr>
        <p:spPr>
          <a:xfrm>
            <a:off x="838201" y="4571999"/>
            <a:ext cx="4422014" cy="150882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3600"/>
              <a:buFont typeface="Tahoma"/>
              <a:buNone/>
              <a:defRPr sz="3600" b="1">
                <a:solidFill>
                  <a:schemeClr val="dk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3" name="Google Shape;253;p18"/>
          <p:cNvSpPr>
            <a:spLocks noGrp="1"/>
          </p:cNvSpPr>
          <p:nvPr>
            <p:ph type="pic" idx="2"/>
          </p:nvPr>
        </p:nvSpPr>
        <p:spPr>
          <a:xfrm>
            <a:off x="839788" y="774398"/>
            <a:ext cx="2331720" cy="539496"/>
          </a:xfrm>
          <a:prstGeom prst="rect">
            <a:avLst/>
          </a:prstGeom>
          <a:noFill/>
          <a:ln>
            <a:noFill/>
          </a:ln>
        </p:spPr>
      </p:sp>
      <p:sp>
        <p:nvSpPr>
          <p:cNvPr id="254" name="Google Shape;254;p18"/>
          <p:cNvSpPr txBox="1">
            <a:spLocks noGrp="1"/>
          </p:cNvSpPr>
          <p:nvPr>
            <p:ph type="body" idx="1"/>
          </p:nvPr>
        </p:nvSpPr>
        <p:spPr>
          <a:xfrm>
            <a:off x="4408227" y="2494818"/>
            <a:ext cx="1353314" cy="430592"/>
          </a:xfrm>
          <a:prstGeom prst="rect">
            <a:avLst/>
          </a:prstGeom>
          <a:noFill/>
          <a:ln>
            <a:noFill/>
          </a:ln>
        </p:spPr>
        <p:txBody>
          <a:bodyPr spcFirstLastPara="1" wrap="square" lIns="0" tIns="0" rIns="0" bIns="0" anchor="b" anchorCtr="0">
            <a:normAutofit/>
          </a:bodyPr>
          <a:lstStyle>
            <a:lvl1pPr marL="457200" lvl="0" indent="-228600" algn="ctr">
              <a:lnSpc>
                <a:spcPct val="90000"/>
              </a:lnSpc>
              <a:spcBef>
                <a:spcPts val="1000"/>
              </a:spcBef>
              <a:spcAft>
                <a:spcPts val="0"/>
              </a:spcAft>
              <a:buSzPts val="2800"/>
              <a:buNone/>
              <a:defRPr sz="2800" b="0" i="1">
                <a:solidFill>
                  <a:schemeClr val="dk1"/>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5" name="Google Shape;255;p18"/>
          <p:cNvSpPr txBox="1">
            <a:spLocks noGrp="1"/>
          </p:cNvSpPr>
          <p:nvPr>
            <p:ph type="body" idx="3"/>
          </p:nvPr>
        </p:nvSpPr>
        <p:spPr>
          <a:xfrm>
            <a:off x="3779480" y="1520399"/>
            <a:ext cx="1982060" cy="1019338"/>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000"/>
              </a:spcBef>
              <a:spcAft>
                <a:spcPts val="0"/>
              </a:spcAft>
              <a:buSzPts val="7000"/>
              <a:buNone/>
              <a:defRPr sz="7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6" name="Google Shape;256;p18"/>
          <p:cNvSpPr txBox="1">
            <a:spLocks noGrp="1"/>
          </p:cNvSpPr>
          <p:nvPr>
            <p:ph type="body" idx="4"/>
          </p:nvPr>
        </p:nvSpPr>
        <p:spPr>
          <a:xfrm>
            <a:off x="5984239" y="4599296"/>
            <a:ext cx="5367974" cy="1019338"/>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600"/>
              </a:spcBef>
              <a:spcAft>
                <a:spcPts val="0"/>
              </a:spcAft>
              <a:buClr>
                <a:schemeClr val="lt2"/>
              </a:buClr>
              <a:buSzPts val="1400"/>
              <a:buFont typeface="Noto Sans Symbols"/>
              <a:buNone/>
              <a:defRPr sz="1400" b="0" i="0">
                <a:solidFill>
                  <a:schemeClr val="dk2"/>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7" name="Google Shape;257;p18"/>
          <p:cNvSpPr txBox="1">
            <a:spLocks noGrp="1"/>
          </p:cNvSpPr>
          <p:nvPr>
            <p:ph type="body" idx="5"/>
          </p:nvPr>
        </p:nvSpPr>
        <p:spPr>
          <a:xfrm>
            <a:off x="6639221" y="2494818"/>
            <a:ext cx="1353314" cy="430592"/>
          </a:xfrm>
          <a:prstGeom prst="rect">
            <a:avLst/>
          </a:prstGeom>
          <a:noFill/>
          <a:ln>
            <a:noFill/>
          </a:ln>
        </p:spPr>
        <p:txBody>
          <a:bodyPr spcFirstLastPara="1" wrap="square" lIns="0" tIns="0" rIns="0" bIns="0" anchor="b" anchorCtr="0">
            <a:normAutofit/>
          </a:bodyPr>
          <a:lstStyle>
            <a:lvl1pPr marL="457200" lvl="0" indent="-228600" algn="ctr">
              <a:lnSpc>
                <a:spcPct val="90000"/>
              </a:lnSpc>
              <a:spcBef>
                <a:spcPts val="1000"/>
              </a:spcBef>
              <a:spcAft>
                <a:spcPts val="0"/>
              </a:spcAft>
              <a:buSzPts val="2800"/>
              <a:buNone/>
              <a:defRPr sz="2800" b="0" i="1">
                <a:solidFill>
                  <a:schemeClr val="dk1"/>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8" name="Google Shape;258;p18"/>
          <p:cNvSpPr txBox="1">
            <a:spLocks noGrp="1"/>
          </p:cNvSpPr>
          <p:nvPr>
            <p:ph type="body" idx="6"/>
          </p:nvPr>
        </p:nvSpPr>
        <p:spPr>
          <a:xfrm>
            <a:off x="6010474" y="1520399"/>
            <a:ext cx="1982060" cy="1019338"/>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000"/>
              </a:spcBef>
              <a:spcAft>
                <a:spcPts val="0"/>
              </a:spcAft>
              <a:buSzPts val="7000"/>
              <a:buNone/>
              <a:defRPr sz="7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9" name="Google Shape;259;p18"/>
          <p:cNvSpPr txBox="1">
            <a:spLocks noGrp="1"/>
          </p:cNvSpPr>
          <p:nvPr>
            <p:ph type="body" idx="7"/>
          </p:nvPr>
        </p:nvSpPr>
        <p:spPr>
          <a:xfrm>
            <a:off x="9950851" y="2494818"/>
            <a:ext cx="1401361" cy="430592"/>
          </a:xfrm>
          <a:prstGeom prst="rect">
            <a:avLst/>
          </a:prstGeom>
          <a:noFill/>
          <a:ln>
            <a:noFill/>
          </a:ln>
        </p:spPr>
        <p:txBody>
          <a:bodyPr spcFirstLastPara="1" wrap="square" lIns="0" tIns="0" rIns="0" bIns="0" anchor="b" anchorCtr="0">
            <a:normAutofit/>
          </a:bodyPr>
          <a:lstStyle>
            <a:lvl1pPr marL="457200" lvl="0" indent="-228600" algn="ctr">
              <a:lnSpc>
                <a:spcPct val="90000"/>
              </a:lnSpc>
              <a:spcBef>
                <a:spcPts val="1000"/>
              </a:spcBef>
              <a:spcAft>
                <a:spcPts val="0"/>
              </a:spcAft>
              <a:buSzPts val="2800"/>
              <a:buNone/>
              <a:defRPr sz="2800" b="0" i="1">
                <a:solidFill>
                  <a:schemeClr val="dk1"/>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0" name="Google Shape;260;p18"/>
          <p:cNvSpPr txBox="1">
            <a:spLocks noGrp="1"/>
          </p:cNvSpPr>
          <p:nvPr>
            <p:ph type="body" idx="8"/>
          </p:nvPr>
        </p:nvSpPr>
        <p:spPr>
          <a:xfrm>
            <a:off x="8339466" y="1520399"/>
            <a:ext cx="2401321" cy="1019338"/>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000"/>
              </a:spcBef>
              <a:spcAft>
                <a:spcPts val="0"/>
              </a:spcAft>
              <a:buSzPts val="7000"/>
              <a:buNone/>
              <a:defRPr sz="7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1" name="Google Shape;261;p18"/>
          <p:cNvSpPr txBox="1">
            <a:spLocks noGrp="1"/>
          </p:cNvSpPr>
          <p:nvPr>
            <p:ph type="body" idx="9"/>
          </p:nvPr>
        </p:nvSpPr>
        <p:spPr>
          <a:xfrm>
            <a:off x="4408227" y="3684893"/>
            <a:ext cx="1353314" cy="612000"/>
          </a:xfrm>
          <a:prstGeom prst="rect">
            <a:avLst/>
          </a:prstGeom>
          <a:noFill/>
          <a:ln>
            <a:noFill/>
          </a:ln>
        </p:spPr>
        <p:txBody>
          <a:bodyPr spcFirstLastPara="1" wrap="square" lIns="0" tIns="0" rIns="0" bIns="0" anchor="b" anchorCtr="0">
            <a:normAutofit/>
          </a:bodyPr>
          <a:lstStyle>
            <a:lvl1pPr marL="457200" lvl="0" indent="-228600" algn="r">
              <a:lnSpc>
                <a:spcPct val="90000"/>
              </a:lnSpc>
              <a:spcBef>
                <a:spcPts val="600"/>
              </a:spcBef>
              <a:spcAft>
                <a:spcPts val="0"/>
              </a:spcAft>
              <a:buSzPts val="2000"/>
              <a:buNone/>
              <a:defRPr sz="2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2" name="Google Shape;262;p18"/>
          <p:cNvSpPr txBox="1">
            <a:spLocks noGrp="1"/>
          </p:cNvSpPr>
          <p:nvPr>
            <p:ph type="body" idx="13"/>
          </p:nvPr>
        </p:nvSpPr>
        <p:spPr>
          <a:xfrm>
            <a:off x="6732363" y="3684893"/>
            <a:ext cx="1353314" cy="612000"/>
          </a:xfrm>
          <a:prstGeom prst="rect">
            <a:avLst/>
          </a:prstGeom>
          <a:noFill/>
          <a:ln>
            <a:noFill/>
          </a:ln>
        </p:spPr>
        <p:txBody>
          <a:bodyPr spcFirstLastPara="1" wrap="square" lIns="0" tIns="0" rIns="0" bIns="0" anchor="b" anchorCtr="0">
            <a:normAutofit/>
          </a:bodyPr>
          <a:lstStyle>
            <a:lvl1pPr marL="457200" marR="0" lvl="0" indent="-228600" algn="r">
              <a:lnSpc>
                <a:spcPct val="90000"/>
              </a:lnSpc>
              <a:spcBef>
                <a:spcPts val="600"/>
              </a:spcBef>
              <a:spcAft>
                <a:spcPts val="0"/>
              </a:spcAft>
              <a:buClr>
                <a:schemeClr val="dk1"/>
              </a:buClr>
              <a:buSzPts val="2000"/>
              <a:buFont typeface="Arial"/>
              <a:buNone/>
              <a:defRPr sz="2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3" name="Google Shape;263;p18"/>
          <p:cNvSpPr txBox="1">
            <a:spLocks noGrp="1"/>
          </p:cNvSpPr>
          <p:nvPr>
            <p:ph type="body" idx="14"/>
          </p:nvPr>
        </p:nvSpPr>
        <p:spPr>
          <a:xfrm>
            <a:off x="9966893" y="3684893"/>
            <a:ext cx="1401361" cy="612000"/>
          </a:xfrm>
          <a:prstGeom prst="rect">
            <a:avLst/>
          </a:prstGeom>
          <a:noFill/>
          <a:ln>
            <a:noFill/>
          </a:ln>
        </p:spPr>
        <p:txBody>
          <a:bodyPr spcFirstLastPara="1" wrap="square" lIns="0" tIns="0" rIns="0" bIns="0" anchor="b" anchorCtr="0">
            <a:normAutofit/>
          </a:bodyPr>
          <a:lstStyle>
            <a:lvl1pPr marL="457200" lvl="0" indent="-228600" algn="r">
              <a:lnSpc>
                <a:spcPct val="90000"/>
              </a:lnSpc>
              <a:spcBef>
                <a:spcPts val="600"/>
              </a:spcBef>
              <a:spcAft>
                <a:spcPts val="0"/>
              </a:spcAft>
              <a:buSzPts val="2000"/>
              <a:buNone/>
              <a:defRPr sz="2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4" name="Google Shape;264;p18" descr="Rectangle shape"/>
          <p:cNvSpPr/>
          <p:nvPr/>
        </p:nvSpPr>
        <p:spPr>
          <a:xfrm>
            <a:off x="0" y="4252116"/>
            <a:ext cx="2786185"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meline Layout">
  <p:cSld name="Timeline Layout">
    <p:spTree>
      <p:nvGrpSpPr>
        <p:cNvPr id="1" name="Shape 265"/>
        <p:cNvGrpSpPr/>
        <p:nvPr/>
      </p:nvGrpSpPr>
      <p:grpSpPr>
        <a:xfrm>
          <a:off x="0" y="0"/>
          <a:ext cx="0" cy="0"/>
          <a:chOff x="0" y="0"/>
          <a:chExt cx="0" cy="0"/>
        </a:xfrm>
      </p:grpSpPr>
      <p:sp>
        <p:nvSpPr>
          <p:cNvPr id="266" name="Google Shape;266;p19"/>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7" name="Google Shape;267;p19"/>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8" name="Google Shape;268;p19"/>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69" name="Google Shape;269;p19"/>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70" name="Google Shape;270;p19"/>
          <p:cNvSpPr txBox="1">
            <a:spLocks noGrp="1"/>
          </p:cNvSpPr>
          <p:nvPr>
            <p:ph type="title"/>
          </p:nvPr>
        </p:nvSpPr>
        <p:spPr>
          <a:xfrm>
            <a:off x="3256085" y="774398"/>
            <a:ext cx="5679831" cy="619448"/>
          </a:xfrm>
          <a:prstGeom prst="rect">
            <a:avLst/>
          </a:prstGeom>
          <a:noFill/>
          <a:ln>
            <a:noFill/>
          </a:ln>
        </p:spPr>
        <p:txBody>
          <a:bodyPr spcFirstLastPara="1" wrap="square" lIns="0" tIns="0" rIns="0" bIns="0" anchor="b" anchorCtr="0">
            <a:normAutofit/>
          </a:bodyPr>
          <a:lstStyle>
            <a:lvl1pPr lvl="0" algn="ctr">
              <a:lnSpc>
                <a:spcPct val="90000"/>
              </a:lnSpc>
              <a:spcBef>
                <a:spcPts val="0"/>
              </a:spcBef>
              <a:spcAft>
                <a:spcPts val="0"/>
              </a:spcAft>
              <a:buClr>
                <a:schemeClr val="dk1"/>
              </a:buClr>
              <a:buSzPts val="3600"/>
              <a:buFont typeface="Tahoma"/>
              <a:buNone/>
              <a:defRPr sz="3600" b="1">
                <a:solidFill>
                  <a:schemeClr val="dk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19"/>
          <p:cNvSpPr>
            <a:spLocks noGrp="1"/>
          </p:cNvSpPr>
          <p:nvPr>
            <p:ph type="pic" idx="2"/>
          </p:nvPr>
        </p:nvSpPr>
        <p:spPr>
          <a:xfrm>
            <a:off x="839788" y="774398"/>
            <a:ext cx="2331720" cy="539496"/>
          </a:xfrm>
          <a:prstGeom prst="rect">
            <a:avLst/>
          </a:prstGeom>
          <a:noFill/>
          <a:ln>
            <a:noFill/>
          </a:ln>
        </p:spPr>
      </p:sp>
      <p:sp>
        <p:nvSpPr>
          <p:cNvPr id="272" name="Google Shape;272;p19"/>
          <p:cNvSpPr txBox="1">
            <a:spLocks noGrp="1"/>
          </p:cNvSpPr>
          <p:nvPr>
            <p:ph type="body" idx="1"/>
          </p:nvPr>
        </p:nvSpPr>
        <p:spPr>
          <a:xfrm>
            <a:off x="836614" y="4307172"/>
            <a:ext cx="1728216" cy="334918"/>
          </a:xfrm>
          <a:prstGeom prst="rect">
            <a:avLst/>
          </a:prstGeom>
          <a:noFill/>
          <a:ln>
            <a:noFill/>
          </a:ln>
        </p:spPr>
        <p:txBody>
          <a:bodyPr spcFirstLastPara="1" wrap="square" lIns="36000" tIns="0" rIns="0" bIns="0" anchor="b" anchorCtr="0">
            <a:normAutofit/>
          </a:bodyPr>
          <a:lstStyle>
            <a:lvl1pPr marL="457200" lvl="0" indent="-228600" algn="l">
              <a:lnSpc>
                <a:spcPct val="90000"/>
              </a:lnSpc>
              <a:spcBef>
                <a:spcPts val="1000"/>
              </a:spcBef>
              <a:spcAft>
                <a:spcPts val="0"/>
              </a:spcAft>
              <a:buSzPts val="2000"/>
              <a:buNone/>
              <a:defRPr sz="2000" b="1">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73" name="Google Shape;273;p19"/>
          <p:cNvSpPr txBox="1">
            <a:spLocks noGrp="1"/>
          </p:cNvSpPr>
          <p:nvPr>
            <p:ph type="body" idx="3"/>
          </p:nvPr>
        </p:nvSpPr>
        <p:spPr>
          <a:xfrm>
            <a:off x="836614" y="4692262"/>
            <a:ext cx="1728216" cy="1142011"/>
          </a:xfrm>
          <a:prstGeom prst="rect">
            <a:avLst/>
          </a:prstGeom>
          <a:noFill/>
          <a:ln>
            <a:noFill/>
          </a:ln>
        </p:spPr>
        <p:txBody>
          <a:bodyPr spcFirstLastPara="1" wrap="square" lIns="36000" tIns="0" rIns="0" bIns="0" anchor="t" anchorCtr="0">
            <a:normAutofit/>
          </a:bodyPr>
          <a:lstStyle>
            <a:lvl1pPr marL="457200" lvl="0" indent="-228600" algn="l">
              <a:lnSpc>
                <a:spcPct val="90000"/>
              </a:lnSpc>
              <a:spcBef>
                <a:spcPts val="1000"/>
              </a:spcBef>
              <a:spcAft>
                <a:spcPts val="0"/>
              </a:spcAft>
              <a:buClr>
                <a:schemeClr val="dk2"/>
              </a:buClr>
              <a:buSzPts val="1500"/>
              <a:buFont typeface="Noto Sans Symbols"/>
              <a:buNone/>
              <a:defRPr sz="1200" i="0">
                <a:solidFill>
                  <a:schemeClr val="dk2"/>
                </a:solidFill>
              </a:defRPr>
            </a:lvl1pPr>
            <a:lvl2pPr marL="914400" lvl="1" indent="-228600" algn="l">
              <a:lnSpc>
                <a:spcPct val="90000"/>
              </a:lnSpc>
              <a:spcBef>
                <a:spcPts val="500"/>
              </a:spcBef>
              <a:spcAft>
                <a:spcPts val="0"/>
              </a:spcAft>
              <a:buClr>
                <a:schemeClr val="dk2"/>
              </a:buClr>
              <a:buSzPts val="1500"/>
              <a:buFont typeface="Noto Sans Symbols"/>
              <a:buNone/>
              <a:defRPr sz="1200" i="1">
                <a:solidFill>
                  <a:schemeClr val="dk2"/>
                </a:solidFill>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4" name="Google Shape;274;p19"/>
          <p:cNvSpPr txBox="1">
            <a:spLocks noGrp="1"/>
          </p:cNvSpPr>
          <p:nvPr>
            <p:ph type="body" idx="4"/>
          </p:nvPr>
        </p:nvSpPr>
        <p:spPr>
          <a:xfrm>
            <a:off x="836614" y="2923572"/>
            <a:ext cx="1728216" cy="604730"/>
          </a:xfrm>
          <a:prstGeom prst="rect">
            <a:avLst/>
          </a:prstGeom>
          <a:noFill/>
          <a:ln>
            <a:noFill/>
          </a:ln>
        </p:spPr>
        <p:txBody>
          <a:bodyPr spcFirstLastPara="1" wrap="square" lIns="36000" tIns="0" rIns="0" bIns="0" anchor="t" anchorCtr="0">
            <a:noAutofit/>
          </a:bodyPr>
          <a:lstStyle>
            <a:lvl1pPr marL="457200" lvl="0" indent="-228600" algn="l">
              <a:lnSpc>
                <a:spcPct val="90000"/>
              </a:lnSpc>
              <a:spcBef>
                <a:spcPts val="1000"/>
              </a:spcBef>
              <a:spcAft>
                <a:spcPts val="0"/>
              </a:spcAft>
              <a:buSzPts val="5000"/>
              <a:buNone/>
              <a:defRPr sz="5000" b="1">
                <a:solidFill>
                  <a:schemeClr val="dk2"/>
                </a:solidFill>
                <a:latin typeface="Tahoma"/>
                <a:ea typeface="Tahoma"/>
                <a:cs typeface="Tahoma"/>
                <a:sym typeface="Tahom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19"/>
          <p:cNvSpPr txBox="1">
            <a:spLocks noGrp="1"/>
          </p:cNvSpPr>
          <p:nvPr>
            <p:ph type="body" idx="5"/>
          </p:nvPr>
        </p:nvSpPr>
        <p:spPr>
          <a:xfrm>
            <a:off x="836614" y="3590954"/>
            <a:ext cx="1728216" cy="228986"/>
          </a:xfrm>
          <a:prstGeom prst="rect">
            <a:avLst/>
          </a:prstGeom>
          <a:noFill/>
          <a:ln>
            <a:noFill/>
          </a:ln>
        </p:spPr>
        <p:txBody>
          <a:bodyPr spcFirstLastPara="1" wrap="square" lIns="36000" tIns="0" rIns="0" bIns="0" anchor="t" anchorCtr="0">
            <a:normAutofit/>
          </a:bodyPr>
          <a:lstStyle>
            <a:lvl1pPr marL="457200" lvl="0" indent="-228600" algn="l">
              <a:lnSpc>
                <a:spcPct val="90000"/>
              </a:lnSpc>
              <a:spcBef>
                <a:spcPts val="1000"/>
              </a:spcBef>
              <a:spcAft>
                <a:spcPts val="0"/>
              </a:spcAft>
              <a:buSzPts val="1400"/>
              <a:buNone/>
              <a:defRPr sz="1400" b="0" i="1">
                <a:solidFill>
                  <a:schemeClr val="dk1"/>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76" name="Google Shape;276;p19"/>
          <p:cNvSpPr/>
          <p:nvPr/>
        </p:nvSpPr>
        <p:spPr>
          <a:xfrm>
            <a:off x="0" y="4039354"/>
            <a:ext cx="12192000" cy="54864"/>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77" name="Google Shape;277;p19"/>
          <p:cNvSpPr txBox="1">
            <a:spLocks noGrp="1"/>
          </p:cNvSpPr>
          <p:nvPr>
            <p:ph type="body" idx="6"/>
          </p:nvPr>
        </p:nvSpPr>
        <p:spPr>
          <a:xfrm>
            <a:off x="9588108" y="4307172"/>
            <a:ext cx="1728216" cy="334918"/>
          </a:xfrm>
          <a:prstGeom prst="rect">
            <a:avLst/>
          </a:prstGeom>
          <a:noFill/>
          <a:ln>
            <a:noFill/>
          </a:ln>
        </p:spPr>
        <p:txBody>
          <a:bodyPr spcFirstLastPara="1" wrap="square" lIns="36000" tIns="0" rIns="0" bIns="0" anchor="b" anchorCtr="0">
            <a:normAutofit/>
          </a:bodyPr>
          <a:lstStyle>
            <a:lvl1pPr marL="457200" lvl="0" indent="-228600" algn="l">
              <a:lnSpc>
                <a:spcPct val="90000"/>
              </a:lnSpc>
              <a:spcBef>
                <a:spcPts val="1000"/>
              </a:spcBef>
              <a:spcAft>
                <a:spcPts val="0"/>
              </a:spcAft>
              <a:buSzPts val="2000"/>
              <a:buNone/>
              <a:defRPr sz="2000" b="1">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78" name="Google Shape;278;p19"/>
          <p:cNvSpPr txBox="1">
            <a:spLocks noGrp="1"/>
          </p:cNvSpPr>
          <p:nvPr>
            <p:ph type="body" idx="7"/>
          </p:nvPr>
        </p:nvSpPr>
        <p:spPr>
          <a:xfrm>
            <a:off x="9588108" y="4692262"/>
            <a:ext cx="1728216" cy="1142011"/>
          </a:xfrm>
          <a:prstGeom prst="rect">
            <a:avLst/>
          </a:prstGeom>
          <a:noFill/>
          <a:ln>
            <a:noFill/>
          </a:ln>
        </p:spPr>
        <p:txBody>
          <a:bodyPr spcFirstLastPara="1" wrap="square" lIns="36000" tIns="0" rIns="0" bIns="0" anchor="t" anchorCtr="0">
            <a:normAutofit/>
          </a:bodyPr>
          <a:lstStyle>
            <a:lvl1pPr marL="457200" lvl="0" indent="-228600" algn="l">
              <a:lnSpc>
                <a:spcPct val="90000"/>
              </a:lnSpc>
              <a:spcBef>
                <a:spcPts val="1000"/>
              </a:spcBef>
              <a:spcAft>
                <a:spcPts val="0"/>
              </a:spcAft>
              <a:buClr>
                <a:schemeClr val="dk2"/>
              </a:buClr>
              <a:buSzPts val="1500"/>
              <a:buFont typeface="Noto Sans Symbols"/>
              <a:buNone/>
              <a:defRPr sz="1200" i="0">
                <a:solidFill>
                  <a:schemeClr val="dk2"/>
                </a:solidFill>
              </a:defRPr>
            </a:lvl1pPr>
            <a:lvl2pPr marL="914400" lvl="1" indent="-228600" algn="l">
              <a:lnSpc>
                <a:spcPct val="90000"/>
              </a:lnSpc>
              <a:spcBef>
                <a:spcPts val="500"/>
              </a:spcBef>
              <a:spcAft>
                <a:spcPts val="0"/>
              </a:spcAft>
              <a:buClr>
                <a:schemeClr val="dk2"/>
              </a:buClr>
              <a:buSzPts val="1500"/>
              <a:buFont typeface="Noto Sans Symbols"/>
              <a:buNone/>
              <a:defRPr sz="1200" i="1">
                <a:solidFill>
                  <a:schemeClr val="dk2"/>
                </a:solidFill>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9" name="Google Shape;279;p19"/>
          <p:cNvSpPr txBox="1">
            <a:spLocks noGrp="1"/>
          </p:cNvSpPr>
          <p:nvPr>
            <p:ph type="body" idx="8"/>
          </p:nvPr>
        </p:nvSpPr>
        <p:spPr>
          <a:xfrm>
            <a:off x="9588108" y="2923572"/>
            <a:ext cx="1728216" cy="604730"/>
          </a:xfrm>
          <a:prstGeom prst="rect">
            <a:avLst/>
          </a:prstGeom>
          <a:noFill/>
          <a:ln>
            <a:noFill/>
          </a:ln>
        </p:spPr>
        <p:txBody>
          <a:bodyPr spcFirstLastPara="1" wrap="square" lIns="36000" tIns="0" rIns="0" bIns="0" anchor="t" anchorCtr="0">
            <a:noAutofit/>
          </a:bodyPr>
          <a:lstStyle>
            <a:lvl1pPr marL="457200" lvl="0" indent="-228600" algn="l">
              <a:lnSpc>
                <a:spcPct val="90000"/>
              </a:lnSpc>
              <a:spcBef>
                <a:spcPts val="1000"/>
              </a:spcBef>
              <a:spcAft>
                <a:spcPts val="0"/>
              </a:spcAft>
              <a:buSzPts val="5000"/>
              <a:buNone/>
              <a:defRPr sz="5000" b="1">
                <a:solidFill>
                  <a:schemeClr val="dk2"/>
                </a:solidFill>
                <a:latin typeface="Tahoma"/>
                <a:ea typeface="Tahoma"/>
                <a:cs typeface="Tahoma"/>
                <a:sym typeface="Tahom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0" name="Google Shape;280;p19"/>
          <p:cNvSpPr txBox="1">
            <a:spLocks noGrp="1"/>
          </p:cNvSpPr>
          <p:nvPr>
            <p:ph type="body" idx="9"/>
          </p:nvPr>
        </p:nvSpPr>
        <p:spPr>
          <a:xfrm>
            <a:off x="9588108" y="3590954"/>
            <a:ext cx="1728216" cy="228986"/>
          </a:xfrm>
          <a:prstGeom prst="rect">
            <a:avLst/>
          </a:prstGeom>
          <a:noFill/>
          <a:ln>
            <a:noFill/>
          </a:ln>
        </p:spPr>
        <p:txBody>
          <a:bodyPr spcFirstLastPara="1" wrap="square" lIns="36000" tIns="0" rIns="0" bIns="0" anchor="t" anchorCtr="0">
            <a:normAutofit/>
          </a:bodyPr>
          <a:lstStyle>
            <a:lvl1pPr marL="457200" lvl="0" indent="-228600" algn="l">
              <a:lnSpc>
                <a:spcPct val="90000"/>
              </a:lnSpc>
              <a:spcBef>
                <a:spcPts val="1000"/>
              </a:spcBef>
              <a:spcAft>
                <a:spcPts val="0"/>
              </a:spcAft>
              <a:buSzPts val="1400"/>
              <a:buNone/>
              <a:defRPr sz="1400" b="0" i="1">
                <a:solidFill>
                  <a:schemeClr val="dk1"/>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1" name="Google Shape;281;p19"/>
          <p:cNvSpPr txBox="1">
            <a:spLocks noGrp="1"/>
          </p:cNvSpPr>
          <p:nvPr>
            <p:ph type="body" idx="13"/>
          </p:nvPr>
        </p:nvSpPr>
        <p:spPr>
          <a:xfrm>
            <a:off x="3024487" y="4307172"/>
            <a:ext cx="1728216" cy="334918"/>
          </a:xfrm>
          <a:prstGeom prst="rect">
            <a:avLst/>
          </a:prstGeom>
          <a:noFill/>
          <a:ln>
            <a:noFill/>
          </a:ln>
        </p:spPr>
        <p:txBody>
          <a:bodyPr spcFirstLastPara="1" wrap="square" lIns="36000" tIns="0" rIns="0" bIns="0" anchor="b" anchorCtr="0">
            <a:normAutofit/>
          </a:bodyPr>
          <a:lstStyle>
            <a:lvl1pPr marL="457200" lvl="0" indent="-228600" algn="l">
              <a:lnSpc>
                <a:spcPct val="90000"/>
              </a:lnSpc>
              <a:spcBef>
                <a:spcPts val="1000"/>
              </a:spcBef>
              <a:spcAft>
                <a:spcPts val="0"/>
              </a:spcAft>
              <a:buSzPts val="2000"/>
              <a:buNone/>
              <a:defRPr sz="2000" b="1">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2" name="Google Shape;282;p19"/>
          <p:cNvSpPr txBox="1">
            <a:spLocks noGrp="1"/>
          </p:cNvSpPr>
          <p:nvPr>
            <p:ph type="body" idx="14"/>
          </p:nvPr>
        </p:nvSpPr>
        <p:spPr>
          <a:xfrm>
            <a:off x="3024487" y="4692262"/>
            <a:ext cx="1728216" cy="1142011"/>
          </a:xfrm>
          <a:prstGeom prst="rect">
            <a:avLst/>
          </a:prstGeom>
          <a:noFill/>
          <a:ln>
            <a:noFill/>
          </a:ln>
        </p:spPr>
        <p:txBody>
          <a:bodyPr spcFirstLastPara="1" wrap="square" lIns="36000" tIns="0" rIns="0" bIns="0" anchor="t" anchorCtr="0">
            <a:normAutofit/>
          </a:bodyPr>
          <a:lstStyle>
            <a:lvl1pPr marL="457200" lvl="0" indent="-228600" algn="l">
              <a:lnSpc>
                <a:spcPct val="90000"/>
              </a:lnSpc>
              <a:spcBef>
                <a:spcPts val="1000"/>
              </a:spcBef>
              <a:spcAft>
                <a:spcPts val="0"/>
              </a:spcAft>
              <a:buClr>
                <a:schemeClr val="dk2"/>
              </a:buClr>
              <a:buSzPts val="1500"/>
              <a:buFont typeface="Noto Sans Symbols"/>
              <a:buNone/>
              <a:defRPr sz="1200" i="0">
                <a:solidFill>
                  <a:schemeClr val="dk2"/>
                </a:solidFill>
              </a:defRPr>
            </a:lvl1pPr>
            <a:lvl2pPr marL="914400" lvl="1" indent="-228600" algn="l">
              <a:lnSpc>
                <a:spcPct val="90000"/>
              </a:lnSpc>
              <a:spcBef>
                <a:spcPts val="500"/>
              </a:spcBef>
              <a:spcAft>
                <a:spcPts val="0"/>
              </a:spcAft>
              <a:buClr>
                <a:schemeClr val="dk2"/>
              </a:buClr>
              <a:buSzPts val="1500"/>
              <a:buFont typeface="Noto Sans Symbols"/>
              <a:buNone/>
              <a:defRPr sz="1200" i="1">
                <a:solidFill>
                  <a:schemeClr val="dk2"/>
                </a:solidFill>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3" name="Google Shape;283;p19"/>
          <p:cNvSpPr txBox="1">
            <a:spLocks noGrp="1"/>
          </p:cNvSpPr>
          <p:nvPr>
            <p:ph type="body" idx="15"/>
          </p:nvPr>
        </p:nvSpPr>
        <p:spPr>
          <a:xfrm>
            <a:off x="3024487" y="2923572"/>
            <a:ext cx="1728216" cy="604730"/>
          </a:xfrm>
          <a:prstGeom prst="rect">
            <a:avLst/>
          </a:prstGeom>
          <a:noFill/>
          <a:ln>
            <a:noFill/>
          </a:ln>
        </p:spPr>
        <p:txBody>
          <a:bodyPr spcFirstLastPara="1" wrap="square" lIns="36000" tIns="0" rIns="0" bIns="0" anchor="t" anchorCtr="0">
            <a:noAutofit/>
          </a:bodyPr>
          <a:lstStyle>
            <a:lvl1pPr marL="457200" lvl="0" indent="-228600" algn="l">
              <a:lnSpc>
                <a:spcPct val="90000"/>
              </a:lnSpc>
              <a:spcBef>
                <a:spcPts val="1000"/>
              </a:spcBef>
              <a:spcAft>
                <a:spcPts val="0"/>
              </a:spcAft>
              <a:buSzPts val="5000"/>
              <a:buNone/>
              <a:defRPr sz="5000" b="1">
                <a:solidFill>
                  <a:schemeClr val="dk2"/>
                </a:solidFill>
                <a:latin typeface="Tahoma"/>
                <a:ea typeface="Tahoma"/>
                <a:cs typeface="Tahoma"/>
                <a:sym typeface="Tahom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p19"/>
          <p:cNvSpPr txBox="1">
            <a:spLocks noGrp="1"/>
          </p:cNvSpPr>
          <p:nvPr>
            <p:ph type="body" idx="16"/>
          </p:nvPr>
        </p:nvSpPr>
        <p:spPr>
          <a:xfrm>
            <a:off x="3024487" y="3590954"/>
            <a:ext cx="1728216" cy="228986"/>
          </a:xfrm>
          <a:prstGeom prst="rect">
            <a:avLst/>
          </a:prstGeom>
          <a:noFill/>
          <a:ln>
            <a:noFill/>
          </a:ln>
        </p:spPr>
        <p:txBody>
          <a:bodyPr spcFirstLastPara="1" wrap="square" lIns="36000" tIns="0" rIns="0" bIns="0" anchor="t" anchorCtr="0">
            <a:normAutofit/>
          </a:bodyPr>
          <a:lstStyle>
            <a:lvl1pPr marL="457200" lvl="0" indent="-228600" algn="l">
              <a:lnSpc>
                <a:spcPct val="90000"/>
              </a:lnSpc>
              <a:spcBef>
                <a:spcPts val="1000"/>
              </a:spcBef>
              <a:spcAft>
                <a:spcPts val="0"/>
              </a:spcAft>
              <a:buSzPts val="1400"/>
              <a:buNone/>
              <a:defRPr sz="1400" b="0" i="1">
                <a:solidFill>
                  <a:schemeClr val="dk1"/>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5" name="Google Shape;285;p19"/>
          <p:cNvSpPr txBox="1">
            <a:spLocks noGrp="1"/>
          </p:cNvSpPr>
          <p:nvPr>
            <p:ph type="body" idx="17"/>
          </p:nvPr>
        </p:nvSpPr>
        <p:spPr>
          <a:xfrm>
            <a:off x="5212360" y="4307172"/>
            <a:ext cx="1803644" cy="334918"/>
          </a:xfrm>
          <a:prstGeom prst="rect">
            <a:avLst/>
          </a:prstGeom>
          <a:noFill/>
          <a:ln>
            <a:noFill/>
          </a:ln>
        </p:spPr>
        <p:txBody>
          <a:bodyPr spcFirstLastPara="1" wrap="square" lIns="36000" tIns="0" rIns="0" bIns="0" anchor="b" anchorCtr="0">
            <a:normAutofit/>
          </a:bodyPr>
          <a:lstStyle>
            <a:lvl1pPr marL="457200" lvl="0" indent="-228600" algn="l">
              <a:lnSpc>
                <a:spcPct val="90000"/>
              </a:lnSpc>
              <a:spcBef>
                <a:spcPts val="1000"/>
              </a:spcBef>
              <a:spcAft>
                <a:spcPts val="0"/>
              </a:spcAft>
              <a:buSzPts val="2000"/>
              <a:buNone/>
              <a:defRPr sz="2000" b="1">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6" name="Google Shape;286;p19"/>
          <p:cNvSpPr txBox="1">
            <a:spLocks noGrp="1"/>
          </p:cNvSpPr>
          <p:nvPr>
            <p:ph type="body" idx="18"/>
          </p:nvPr>
        </p:nvSpPr>
        <p:spPr>
          <a:xfrm>
            <a:off x="5212360" y="4692262"/>
            <a:ext cx="1803644" cy="1142011"/>
          </a:xfrm>
          <a:prstGeom prst="rect">
            <a:avLst/>
          </a:prstGeom>
          <a:noFill/>
          <a:ln>
            <a:noFill/>
          </a:ln>
        </p:spPr>
        <p:txBody>
          <a:bodyPr spcFirstLastPara="1" wrap="square" lIns="36000" tIns="0" rIns="0" bIns="0" anchor="t" anchorCtr="0">
            <a:normAutofit/>
          </a:bodyPr>
          <a:lstStyle>
            <a:lvl1pPr marL="457200" lvl="0" indent="-228600" algn="l">
              <a:lnSpc>
                <a:spcPct val="90000"/>
              </a:lnSpc>
              <a:spcBef>
                <a:spcPts val="1000"/>
              </a:spcBef>
              <a:spcAft>
                <a:spcPts val="0"/>
              </a:spcAft>
              <a:buClr>
                <a:schemeClr val="dk2"/>
              </a:buClr>
              <a:buSzPts val="1500"/>
              <a:buFont typeface="Noto Sans Symbols"/>
              <a:buNone/>
              <a:defRPr sz="1200" i="0">
                <a:solidFill>
                  <a:schemeClr val="dk2"/>
                </a:solidFill>
              </a:defRPr>
            </a:lvl1pPr>
            <a:lvl2pPr marL="914400" lvl="1" indent="-228600" algn="l">
              <a:lnSpc>
                <a:spcPct val="90000"/>
              </a:lnSpc>
              <a:spcBef>
                <a:spcPts val="500"/>
              </a:spcBef>
              <a:spcAft>
                <a:spcPts val="0"/>
              </a:spcAft>
              <a:buClr>
                <a:schemeClr val="dk2"/>
              </a:buClr>
              <a:buSzPts val="1500"/>
              <a:buFont typeface="Noto Sans Symbols"/>
              <a:buNone/>
              <a:defRPr sz="1200" i="1">
                <a:solidFill>
                  <a:schemeClr val="dk2"/>
                </a:solidFill>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7" name="Google Shape;287;p19"/>
          <p:cNvSpPr txBox="1">
            <a:spLocks noGrp="1"/>
          </p:cNvSpPr>
          <p:nvPr>
            <p:ph type="body" idx="19"/>
          </p:nvPr>
        </p:nvSpPr>
        <p:spPr>
          <a:xfrm>
            <a:off x="5212360" y="2923572"/>
            <a:ext cx="1728216" cy="604730"/>
          </a:xfrm>
          <a:prstGeom prst="rect">
            <a:avLst/>
          </a:prstGeom>
          <a:noFill/>
          <a:ln>
            <a:noFill/>
          </a:ln>
        </p:spPr>
        <p:txBody>
          <a:bodyPr spcFirstLastPara="1" wrap="square" lIns="36000" tIns="0" rIns="0" bIns="0" anchor="t" anchorCtr="0">
            <a:noAutofit/>
          </a:bodyPr>
          <a:lstStyle>
            <a:lvl1pPr marL="457200" lvl="0" indent="-228600" algn="l">
              <a:lnSpc>
                <a:spcPct val="90000"/>
              </a:lnSpc>
              <a:spcBef>
                <a:spcPts val="1000"/>
              </a:spcBef>
              <a:spcAft>
                <a:spcPts val="0"/>
              </a:spcAft>
              <a:buSzPts val="5000"/>
              <a:buNone/>
              <a:defRPr sz="5000" b="1">
                <a:solidFill>
                  <a:schemeClr val="dk2"/>
                </a:solidFill>
                <a:latin typeface="Tahoma"/>
                <a:ea typeface="Tahoma"/>
                <a:cs typeface="Tahoma"/>
                <a:sym typeface="Tahom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8" name="Google Shape;288;p19"/>
          <p:cNvSpPr txBox="1">
            <a:spLocks noGrp="1"/>
          </p:cNvSpPr>
          <p:nvPr>
            <p:ph type="body" idx="20"/>
          </p:nvPr>
        </p:nvSpPr>
        <p:spPr>
          <a:xfrm>
            <a:off x="5212360" y="3590954"/>
            <a:ext cx="1728216" cy="228986"/>
          </a:xfrm>
          <a:prstGeom prst="rect">
            <a:avLst/>
          </a:prstGeom>
          <a:noFill/>
          <a:ln>
            <a:noFill/>
          </a:ln>
        </p:spPr>
        <p:txBody>
          <a:bodyPr spcFirstLastPara="1" wrap="square" lIns="36000" tIns="0" rIns="0" bIns="0" anchor="t" anchorCtr="0">
            <a:normAutofit/>
          </a:bodyPr>
          <a:lstStyle>
            <a:lvl1pPr marL="457200" lvl="0" indent="-228600" algn="l">
              <a:lnSpc>
                <a:spcPct val="90000"/>
              </a:lnSpc>
              <a:spcBef>
                <a:spcPts val="1000"/>
              </a:spcBef>
              <a:spcAft>
                <a:spcPts val="0"/>
              </a:spcAft>
              <a:buSzPts val="1400"/>
              <a:buNone/>
              <a:defRPr sz="1400" b="0" i="1">
                <a:solidFill>
                  <a:schemeClr val="dk1"/>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9" name="Google Shape;289;p19"/>
          <p:cNvSpPr txBox="1">
            <a:spLocks noGrp="1"/>
          </p:cNvSpPr>
          <p:nvPr>
            <p:ph type="body" idx="21"/>
          </p:nvPr>
        </p:nvSpPr>
        <p:spPr>
          <a:xfrm>
            <a:off x="7400234" y="4307172"/>
            <a:ext cx="1728216" cy="334918"/>
          </a:xfrm>
          <a:prstGeom prst="rect">
            <a:avLst/>
          </a:prstGeom>
          <a:noFill/>
          <a:ln>
            <a:noFill/>
          </a:ln>
        </p:spPr>
        <p:txBody>
          <a:bodyPr spcFirstLastPara="1" wrap="square" lIns="36000" tIns="0" rIns="0" bIns="0" anchor="b" anchorCtr="0">
            <a:normAutofit/>
          </a:bodyPr>
          <a:lstStyle>
            <a:lvl1pPr marL="457200" lvl="0" indent="-228600" algn="l">
              <a:lnSpc>
                <a:spcPct val="90000"/>
              </a:lnSpc>
              <a:spcBef>
                <a:spcPts val="1000"/>
              </a:spcBef>
              <a:spcAft>
                <a:spcPts val="0"/>
              </a:spcAft>
              <a:buSzPts val="2000"/>
              <a:buNone/>
              <a:defRPr sz="2000" b="1">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0" name="Google Shape;290;p19"/>
          <p:cNvSpPr txBox="1">
            <a:spLocks noGrp="1"/>
          </p:cNvSpPr>
          <p:nvPr>
            <p:ph type="body" idx="22"/>
          </p:nvPr>
        </p:nvSpPr>
        <p:spPr>
          <a:xfrm>
            <a:off x="7400234" y="4692262"/>
            <a:ext cx="1728216" cy="1142011"/>
          </a:xfrm>
          <a:prstGeom prst="rect">
            <a:avLst/>
          </a:prstGeom>
          <a:noFill/>
          <a:ln>
            <a:noFill/>
          </a:ln>
        </p:spPr>
        <p:txBody>
          <a:bodyPr spcFirstLastPara="1" wrap="square" lIns="36000" tIns="0" rIns="0" bIns="0" anchor="t" anchorCtr="0">
            <a:normAutofit/>
          </a:bodyPr>
          <a:lstStyle>
            <a:lvl1pPr marL="457200" lvl="0" indent="-228600" algn="l">
              <a:lnSpc>
                <a:spcPct val="90000"/>
              </a:lnSpc>
              <a:spcBef>
                <a:spcPts val="1000"/>
              </a:spcBef>
              <a:spcAft>
                <a:spcPts val="0"/>
              </a:spcAft>
              <a:buClr>
                <a:schemeClr val="dk2"/>
              </a:buClr>
              <a:buSzPts val="1500"/>
              <a:buFont typeface="Noto Sans Symbols"/>
              <a:buNone/>
              <a:defRPr sz="1200" i="0">
                <a:solidFill>
                  <a:schemeClr val="dk2"/>
                </a:solidFill>
              </a:defRPr>
            </a:lvl1pPr>
            <a:lvl2pPr marL="914400" lvl="1" indent="-228600" algn="l">
              <a:lnSpc>
                <a:spcPct val="90000"/>
              </a:lnSpc>
              <a:spcBef>
                <a:spcPts val="500"/>
              </a:spcBef>
              <a:spcAft>
                <a:spcPts val="0"/>
              </a:spcAft>
              <a:buClr>
                <a:schemeClr val="dk2"/>
              </a:buClr>
              <a:buSzPts val="1500"/>
              <a:buFont typeface="Noto Sans Symbols"/>
              <a:buNone/>
              <a:defRPr sz="1200" i="1">
                <a:solidFill>
                  <a:schemeClr val="dk2"/>
                </a:solidFill>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1" name="Google Shape;291;p19"/>
          <p:cNvSpPr txBox="1">
            <a:spLocks noGrp="1"/>
          </p:cNvSpPr>
          <p:nvPr>
            <p:ph type="body" idx="23"/>
          </p:nvPr>
        </p:nvSpPr>
        <p:spPr>
          <a:xfrm>
            <a:off x="7400234" y="2923572"/>
            <a:ext cx="1728216" cy="604730"/>
          </a:xfrm>
          <a:prstGeom prst="rect">
            <a:avLst/>
          </a:prstGeom>
          <a:noFill/>
          <a:ln>
            <a:noFill/>
          </a:ln>
        </p:spPr>
        <p:txBody>
          <a:bodyPr spcFirstLastPara="1" wrap="square" lIns="36000" tIns="0" rIns="0" bIns="0" anchor="t" anchorCtr="0">
            <a:noAutofit/>
          </a:bodyPr>
          <a:lstStyle>
            <a:lvl1pPr marL="457200" lvl="0" indent="-228600" algn="l">
              <a:lnSpc>
                <a:spcPct val="90000"/>
              </a:lnSpc>
              <a:spcBef>
                <a:spcPts val="1000"/>
              </a:spcBef>
              <a:spcAft>
                <a:spcPts val="0"/>
              </a:spcAft>
              <a:buSzPts val="5000"/>
              <a:buNone/>
              <a:defRPr sz="5000" b="1">
                <a:solidFill>
                  <a:schemeClr val="dk2"/>
                </a:solidFill>
                <a:latin typeface="Tahoma"/>
                <a:ea typeface="Tahoma"/>
                <a:cs typeface="Tahoma"/>
                <a:sym typeface="Tahom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2" name="Google Shape;292;p19"/>
          <p:cNvSpPr txBox="1">
            <a:spLocks noGrp="1"/>
          </p:cNvSpPr>
          <p:nvPr>
            <p:ph type="body" idx="24"/>
          </p:nvPr>
        </p:nvSpPr>
        <p:spPr>
          <a:xfrm>
            <a:off x="7400234" y="3590954"/>
            <a:ext cx="1728216" cy="228986"/>
          </a:xfrm>
          <a:prstGeom prst="rect">
            <a:avLst/>
          </a:prstGeom>
          <a:noFill/>
          <a:ln>
            <a:noFill/>
          </a:ln>
        </p:spPr>
        <p:txBody>
          <a:bodyPr spcFirstLastPara="1" wrap="square" lIns="36000" tIns="0" rIns="0" bIns="0" anchor="t" anchorCtr="0">
            <a:normAutofit/>
          </a:bodyPr>
          <a:lstStyle>
            <a:lvl1pPr marL="457200" lvl="0" indent="-228600" algn="l">
              <a:lnSpc>
                <a:spcPct val="90000"/>
              </a:lnSpc>
              <a:spcBef>
                <a:spcPts val="1000"/>
              </a:spcBef>
              <a:spcAft>
                <a:spcPts val="0"/>
              </a:spcAft>
              <a:buSzPts val="1400"/>
              <a:buNone/>
              <a:defRPr sz="1400" b="0" i="1">
                <a:solidFill>
                  <a:schemeClr val="dk1"/>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3" name="Google Shape;293;p19"/>
          <p:cNvSpPr/>
          <p:nvPr/>
        </p:nvSpPr>
        <p:spPr>
          <a:xfrm>
            <a:off x="897298" y="3924107"/>
            <a:ext cx="256032" cy="2560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94" name="Google Shape;294;p19"/>
          <p:cNvSpPr/>
          <p:nvPr/>
        </p:nvSpPr>
        <p:spPr>
          <a:xfrm>
            <a:off x="9636748" y="3924107"/>
            <a:ext cx="256032" cy="2560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95" name="Google Shape;295;p19"/>
          <p:cNvSpPr/>
          <p:nvPr/>
        </p:nvSpPr>
        <p:spPr>
          <a:xfrm>
            <a:off x="3082161" y="3924107"/>
            <a:ext cx="256032" cy="2560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96" name="Google Shape;296;p19"/>
          <p:cNvSpPr/>
          <p:nvPr/>
        </p:nvSpPr>
        <p:spPr>
          <a:xfrm>
            <a:off x="5267024" y="3924107"/>
            <a:ext cx="256032" cy="2560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97" name="Google Shape;297;p19"/>
          <p:cNvSpPr/>
          <p:nvPr/>
        </p:nvSpPr>
        <p:spPr>
          <a:xfrm>
            <a:off x="7451887" y="3924107"/>
            <a:ext cx="256032" cy="2560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98" name="Google Shape;298;p19"/>
          <p:cNvSpPr txBox="1">
            <a:spLocks noGrp="1"/>
          </p:cNvSpPr>
          <p:nvPr>
            <p:ph type="body" idx="25"/>
          </p:nvPr>
        </p:nvSpPr>
        <p:spPr>
          <a:xfrm>
            <a:off x="5212360" y="1865304"/>
            <a:ext cx="6103964" cy="815993"/>
          </a:xfrm>
          <a:prstGeom prst="rect">
            <a:avLst/>
          </a:prstGeom>
          <a:noFill/>
          <a:ln>
            <a:noFill/>
          </a:ln>
        </p:spPr>
        <p:txBody>
          <a:bodyPr spcFirstLastPara="1" wrap="square" lIns="36000" tIns="0" rIns="0" bIns="0" anchor="t" anchorCtr="0">
            <a:normAutofit/>
          </a:bodyPr>
          <a:lstStyle>
            <a:lvl1pPr marL="457200" lvl="0" indent="-228600" algn="l">
              <a:lnSpc>
                <a:spcPct val="90000"/>
              </a:lnSpc>
              <a:spcBef>
                <a:spcPts val="1000"/>
              </a:spcBef>
              <a:spcAft>
                <a:spcPts val="0"/>
              </a:spcAft>
              <a:buSzPts val="1800"/>
              <a:buNone/>
              <a:defRPr sz="1800" b="1" i="1">
                <a:solidFill>
                  <a:schemeClr val="dk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9" name="Google Shape;299;p19" descr="Rectangle shape"/>
          <p:cNvSpPr/>
          <p:nvPr/>
        </p:nvSpPr>
        <p:spPr>
          <a:xfrm>
            <a:off x="-1" y="1525500"/>
            <a:ext cx="722887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eam Content Layout">
  <p:cSld name="Team Content Layout">
    <p:spTree>
      <p:nvGrpSpPr>
        <p:cNvPr id="1" name="Shape 300"/>
        <p:cNvGrpSpPr/>
        <p:nvPr/>
      </p:nvGrpSpPr>
      <p:grpSpPr>
        <a:xfrm>
          <a:off x="0" y="0"/>
          <a:ext cx="0" cy="0"/>
          <a:chOff x="0" y="0"/>
          <a:chExt cx="0" cy="0"/>
        </a:xfrm>
      </p:grpSpPr>
      <p:sp>
        <p:nvSpPr>
          <p:cNvPr id="301" name="Google Shape;301;p20"/>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2" name="Google Shape;302;p20"/>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3" name="Google Shape;303;p20"/>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04" name="Google Shape;304;p20"/>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305" name="Google Shape;305;p20"/>
          <p:cNvSpPr txBox="1">
            <a:spLocks noGrp="1"/>
          </p:cNvSpPr>
          <p:nvPr>
            <p:ph type="title"/>
          </p:nvPr>
        </p:nvSpPr>
        <p:spPr>
          <a:xfrm>
            <a:off x="3256085" y="797157"/>
            <a:ext cx="5679831" cy="619448"/>
          </a:xfrm>
          <a:prstGeom prst="rect">
            <a:avLst/>
          </a:prstGeom>
          <a:noFill/>
          <a:ln>
            <a:noFill/>
          </a:ln>
        </p:spPr>
        <p:txBody>
          <a:bodyPr spcFirstLastPara="1" wrap="square" lIns="0" tIns="0" rIns="0" bIns="0" anchor="b" anchorCtr="0">
            <a:normAutofit/>
          </a:bodyPr>
          <a:lstStyle>
            <a:lvl1pPr lvl="0" algn="ctr">
              <a:lnSpc>
                <a:spcPct val="90000"/>
              </a:lnSpc>
              <a:spcBef>
                <a:spcPts val="0"/>
              </a:spcBef>
              <a:spcAft>
                <a:spcPts val="0"/>
              </a:spcAft>
              <a:buClr>
                <a:schemeClr val="dk1"/>
              </a:buClr>
              <a:buSzPts val="3600"/>
              <a:buFont typeface="Tahoma"/>
              <a:buNone/>
              <a:defRPr sz="3600" b="1">
                <a:solidFill>
                  <a:schemeClr val="dk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6" name="Google Shape;306;p20"/>
          <p:cNvSpPr>
            <a:spLocks noGrp="1"/>
          </p:cNvSpPr>
          <p:nvPr>
            <p:ph type="pic" idx="2"/>
          </p:nvPr>
        </p:nvSpPr>
        <p:spPr>
          <a:xfrm>
            <a:off x="839788" y="774398"/>
            <a:ext cx="2331720" cy="539496"/>
          </a:xfrm>
          <a:prstGeom prst="rect">
            <a:avLst/>
          </a:prstGeom>
          <a:noFill/>
          <a:ln>
            <a:noFill/>
          </a:ln>
        </p:spPr>
      </p:sp>
      <p:sp>
        <p:nvSpPr>
          <p:cNvPr id="307" name="Google Shape;307;p20"/>
          <p:cNvSpPr txBox="1">
            <a:spLocks noGrp="1"/>
          </p:cNvSpPr>
          <p:nvPr>
            <p:ph type="body" idx="1"/>
          </p:nvPr>
        </p:nvSpPr>
        <p:spPr>
          <a:xfrm>
            <a:off x="5212360" y="1865304"/>
            <a:ext cx="6103964" cy="815993"/>
          </a:xfrm>
          <a:prstGeom prst="rect">
            <a:avLst/>
          </a:prstGeom>
          <a:noFill/>
          <a:ln>
            <a:noFill/>
          </a:ln>
        </p:spPr>
        <p:txBody>
          <a:bodyPr spcFirstLastPara="1" wrap="square" lIns="36000" tIns="0" rIns="0" bIns="0" anchor="t" anchorCtr="0">
            <a:normAutofit/>
          </a:bodyPr>
          <a:lstStyle>
            <a:lvl1pPr marL="457200" lvl="0" indent="-228600" algn="l">
              <a:lnSpc>
                <a:spcPct val="90000"/>
              </a:lnSpc>
              <a:spcBef>
                <a:spcPts val="1000"/>
              </a:spcBef>
              <a:spcAft>
                <a:spcPts val="0"/>
              </a:spcAft>
              <a:buSzPts val="1800"/>
              <a:buNone/>
              <a:defRPr sz="1800" b="1" i="1">
                <a:solidFill>
                  <a:schemeClr val="dk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8" name="Google Shape;308;p20"/>
          <p:cNvSpPr>
            <a:spLocks noGrp="1"/>
          </p:cNvSpPr>
          <p:nvPr>
            <p:ph type="pic" idx="3"/>
          </p:nvPr>
        </p:nvSpPr>
        <p:spPr>
          <a:xfrm>
            <a:off x="838200" y="3126698"/>
            <a:ext cx="960120" cy="960120"/>
          </a:xfrm>
          <a:prstGeom prst="rect">
            <a:avLst/>
          </a:prstGeom>
          <a:noFill/>
          <a:ln>
            <a:noFill/>
          </a:ln>
        </p:spPr>
      </p:sp>
      <p:sp>
        <p:nvSpPr>
          <p:cNvPr id="309" name="Google Shape;309;p20"/>
          <p:cNvSpPr/>
          <p:nvPr/>
        </p:nvSpPr>
        <p:spPr>
          <a:xfrm>
            <a:off x="1798320" y="3126698"/>
            <a:ext cx="2395728" cy="960120"/>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310" name="Google Shape;310;p20"/>
          <p:cNvSpPr txBox="1">
            <a:spLocks noGrp="1"/>
          </p:cNvSpPr>
          <p:nvPr>
            <p:ph type="body" idx="4"/>
          </p:nvPr>
        </p:nvSpPr>
        <p:spPr>
          <a:xfrm>
            <a:off x="1921253" y="3329723"/>
            <a:ext cx="2149559" cy="325986"/>
          </a:xfrm>
          <a:prstGeom prst="rect">
            <a:avLst/>
          </a:prstGeom>
          <a:noFill/>
          <a:ln>
            <a:noFill/>
          </a:ln>
        </p:spPr>
        <p:txBody>
          <a:bodyPr spcFirstLastPara="1" wrap="square" lIns="91425" tIns="45700" rIns="91425" bIns="0" anchor="t" anchorCtr="0">
            <a:noAutofit/>
          </a:bodyPr>
          <a:lstStyle>
            <a:lvl1pPr marL="457200" lvl="0" indent="-228600" algn="l">
              <a:lnSpc>
                <a:spcPct val="90000"/>
              </a:lnSpc>
              <a:spcBef>
                <a:spcPts val="600"/>
              </a:spcBef>
              <a:spcAft>
                <a:spcPts val="0"/>
              </a:spcAft>
              <a:buSzPts val="2000"/>
              <a:buNone/>
              <a:defRPr sz="2000" b="1">
                <a:solidFill>
                  <a:schemeClr val="dk1"/>
                </a:solidFill>
                <a:latin typeface="Tahoma"/>
                <a:ea typeface="Tahoma"/>
                <a:cs typeface="Tahoma"/>
                <a:sym typeface="Tahoma"/>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20"/>
          <p:cNvSpPr txBox="1">
            <a:spLocks noGrp="1"/>
          </p:cNvSpPr>
          <p:nvPr>
            <p:ph type="body" idx="5"/>
          </p:nvPr>
        </p:nvSpPr>
        <p:spPr>
          <a:xfrm>
            <a:off x="1922832" y="3658532"/>
            <a:ext cx="2148282" cy="244923"/>
          </a:xfrm>
          <a:prstGeom prst="rect">
            <a:avLst/>
          </a:prstGeom>
          <a:noFill/>
          <a:ln>
            <a:noFill/>
          </a:ln>
        </p:spPr>
        <p:txBody>
          <a:bodyPr spcFirstLastPara="1" wrap="square" lIns="91425" tIns="0" rIns="91425" bIns="45700" anchor="t" anchorCtr="0">
            <a:noAutofit/>
          </a:bodyPr>
          <a:lstStyle>
            <a:lvl1pPr marL="457200" lvl="0" indent="-228600" algn="l">
              <a:lnSpc>
                <a:spcPct val="90000"/>
              </a:lnSpc>
              <a:spcBef>
                <a:spcPts val="600"/>
              </a:spcBef>
              <a:spcAft>
                <a:spcPts val="0"/>
              </a:spcAft>
              <a:buSzPts val="1400"/>
              <a:buNone/>
              <a:defRPr sz="1400" b="0" i="1">
                <a:solidFill>
                  <a:schemeClr val="dk2"/>
                </a:solidFill>
                <a:latin typeface="Times New Roman"/>
                <a:ea typeface="Times New Roman"/>
                <a:cs typeface="Times New Roman"/>
                <a:sym typeface="Times New Roman"/>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2" name="Google Shape;312;p20"/>
          <p:cNvSpPr>
            <a:spLocks noGrp="1"/>
          </p:cNvSpPr>
          <p:nvPr>
            <p:ph type="pic" idx="6"/>
          </p:nvPr>
        </p:nvSpPr>
        <p:spPr>
          <a:xfrm>
            <a:off x="7977409" y="3126698"/>
            <a:ext cx="960120" cy="960120"/>
          </a:xfrm>
          <a:prstGeom prst="rect">
            <a:avLst/>
          </a:prstGeom>
          <a:noFill/>
          <a:ln>
            <a:noFill/>
          </a:ln>
        </p:spPr>
      </p:sp>
      <p:sp>
        <p:nvSpPr>
          <p:cNvPr id="313" name="Google Shape;313;p20"/>
          <p:cNvSpPr/>
          <p:nvPr/>
        </p:nvSpPr>
        <p:spPr>
          <a:xfrm>
            <a:off x="8937529" y="3126698"/>
            <a:ext cx="2395728" cy="960120"/>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314" name="Google Shape;314;p20"/>
          <p:cNvSpPr txBox="1">
            <a:spLocks noGrp="1"/>
          </p:cNvSpPr>
          <p:nvPr>
            <p:ph type="body" idx="7"/>
          </p:nvPr>
        </p:nvSpPr>
        <p:spPr>
          <a:xfrm>
            <a:off x="9060462" y="3329723"/>
            <a:ext cx="2149559" cy="325986"/>
          </a:xfrm>
          <a:prstGeom prst="rect">
            <a:avLst/>
          </a:prstGeom>
          <a:noFill/>
          <a:ln>
            <a:noFill/>
          </a:ln>
        </p:spPr>
        <p:txBody>
          <a:bodyPr spcFirstLastPara="1" wrap="square" lIns="91425" tIns="45700" rIns="91425" bIns="0" anchor="t" anchorCtr="0">
            <a:noAutofit/>
          </a:bodyPr>
          <a:lstStyle>
            <a:lvl1pPr marL="457200" lvl="0" indent="-228600" algn="l">
              <a:lnSpc>
                <a:spcPct val="90000"/>
              </a:lnSpc>
              <a:spcBef>
                <a:spcPts val="600"/>
              </a:spcBef>
              <a:spcAft>
                <a:spcPts val="0"/>
              </a:spcAft>
              <a:buSzPts val="2000"/>
              <a:buNone/>
              <a:defRPr sz="2000" b="1">
                <a:solidFill>
                  <a:schemeClr val="dk1"/>
                </a:solidFill>
                <a:latin typeface="Tahoma"/>
                <a:ea typeface="Tahoma"/>
                <a:cs typeface="Tahoma"/>
                <a:sym typeface="Tahoma"/>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5" name="Google Shape;315;p20"/>
          <p:cNvSpPr txBox="1">
            <a:spLocks noGrp="1"/>
          </p:cNvSpPr>
          <p:nvPr>
            <p:ph type="body" idx="8"/>
          </p:nvPr>
        </p:nvSpPr>
        <p:spPr>
          <a:xfrm>
            <a:off x="9062041" y="3658532"/>
            <a:ext cx="2148282" cy="244923"/>
          </a:xfrm>
          <a:prstGeom prst="rect">
            <a:avLst/>
          </a:prstGeom>
          <a:noFill/>
          <a:ln>
            <a:noFill/>
          </a:ln>
        </p:spPr>
        <p:txBody>
          <a:bodyPr spcFirstLastPara="1" wrap="square" lIns="91425" tIns="0" rIns="91425" bIns="45700" anchor="t" anchorCtr="0">
            <a:noAutofit/>
          </a:bodyPr>
          <a:lstStyle>
            <a:lvl1pPr marL="457200" lvl="0" indent="-228600" algn="l">
              <a:lnSpc>
                <a:spcPct val="90000"/>
              </a:lnSpc>
              <a:spcBef>
                <a:spcPts val="600"/>
              </a:spcBef>
              <a:spcAft>
                <a:spcPts val="0"/>
              </a:spcAft>
              <a:buSzPts val="1400"/>
              <a:buNone/>
              <a:defRPr sz="1400" b="0" i="1">
                <a:solidFill>
                  <a:schemeClr val="dk2"/>
                </a:solidFill>
                <a:latin typeface="Times New Roman"/>
                <a:ea typeface="Times New Roman"/>
                <a:cs typeface="Times New Roman"/>
                <a:sym typeface="Times New Roman"/>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6" name="Google Shape;316;p20"/>
          <p:cNvSpPr>
            <a:spLocks noGrp="1"/>
          </p:cNvSpPr>
          <p:nvPr>
            <p:ph type="pic" idx="9"/>
          </p:nvPr>
        </p:nvSpPr>
        <p:spPr>
          <a:xfrm>
            <a:off x="4403916" y="3126698"/>
            <a:ext cx="960120" cy="960120"/>
          </a:xfrm>
          <a:prstGeom prst="rect">
            <a:avLst/>
          </a:prstGeom>
          <a:noFill/>
          <a:ln>
            <a:noFill/>
          </a:ln>
        </p:spPr>
      </p:sp>
      <p:sp>
        <p:nvSpPr>
          <p:cNvPr id="317" name="Google Shape;317;p20"/>
          <p:cNvSpPr/>
          <p:nvPr/>
        </p:nvSpPr>
        <p:spPr>
          <a:xfrm>
            <a:off x="5364036" y="3126698"/>
            <a:ext cx="2399617" cy="960120"/>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318" name="Google Shape;318;p20"/>
          <p:cNvSpPr txBox="1">
            <a:spLocks noGrp="1"/>
          </p:cNvSpPr>
          <p:nvPr>
            <p:ph type="body" idx="13"/>
          </p:nvPr>
        </p:nvSpPr>
        <p:spPr>
          <a:xfrm>
            <a:off x="5486969" y="3329723"/>
            <a:ext cx="2149559" cy="325986"/>
          </a:xfrm>
          <a:prstGeom prst="rect">
            <a:avLst/>
          </a:prstGeom>
          <a:noFill/>
          <a:ln>
            <a:noFill/>
          </a:ln>
        </p:spPr>
        <p:txBody>
          <a:bodyPr spcFirstLastPara="1" wrap="square" lIns="91425" tIns="45700" rIns="91425" bIns="0" anchor="t" anchorCtr="0">
            <a:noAutofit/>
          </a:bodyPr>
          <a:lstStyle>
            <a:lvl1pPr marL="457200" lvl="0" indent="-228600" algn="l">
              <a:lnSpc>
                <a:spcPct val="90000"/>
              </a:lnSpc>
              <a:spcBef>
                <a:spcPts val="600"/>
              </a:spcBef>
              <a:spcAft>
                <a:spcPts val="0"/>
              </a:spcAft>
              <a:buSzPts val="2000"/>
              <a:buNone/>
              <a:defRPr sz="2000" b="1">
                <a:solidFill>
                  <a:schemeClr val="dk1"/>
                </a:solidFill>
                <a:latin typeface="Tahoma"/>
                <a:ea typeface="Tahoma"/>
                <a:cs typeface="Tahoma"/>
                <a:sym typeface="Tahoma"/>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9" name="Google Shape;319;p20"/>
          <p:cNvSpPr txBox="1">
            <a:spLocks noGrp="1"/>
          </p:cNvSpPr>
          <p:nvPr>
            <p:ph type="body" idx="14"/>
          </p:nvPr>
        </p:nvSpPr>
        <p:spPr>
          <a:xfrm>
            <a:off x="5488548" y="3658532"/>
            <a:ext cx="2148282" cy="244923"/>
          </a:xfrm>
          <a:prstGeom prst="rect">
            <a:avLst/>
          </a:prstGeom>
          <a:noFill/>
          <a:ln>
            <a:noFill/>
          </a:ln>
        </p:spPr>
        <p:txBody>
          <a:bodyPr spcFirstLastPara="1" wrap="square" lIns="91425" tIns="0" rIns="91425" bIns="45700" anchor="t" anchorCtr="0">
            <a:noAutofit/>
          </a:bodyPr>
          <a:lstStyle>
            <a:lvl1pPr marL="457200" lvl="0" indent="-228600" algn="l">
              <a:lnSpc>
                <a:spcPct val="90000"/>
              </a:lnSpc>
              <a:spcBef>
                <a:spcPts val="600"/>
              </a:spcBef>
              <a:spcAft>
                <a:spcPts val="0"/>
              </a:spcAft>
              <a:buSzPts val="1400"/>
              <a:buNone/>
              <a:defRPr sz="1400" b="0" i="1">
                <a:solidFill>
                  <a:schemeClr val="dk2"/>
                </a:solidFill>
                <a:latin typeface="Times New Roman"/>
                <a:ea typeface="Times New Roman"/>
                <a:cs typeface="Times New Roman"/>
                <a:sym typeface="Times New Roman"/>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0" name="Google Shape;320;p20"/>
          <p:cNvSpPr>
            <a:spLocks noGrp="1"/>
          </p:cNvSpPr>
          <p:nvPr>
            <p:ph type="pic" idx="15"/>
          </p:nvPr>
        </p:nvSpPr>
        <p:spPr>
          <a:xfrm>
            <a:off x="1278466" y="4316113"/>
            <a:ext cx="960120" cy="960120"/>
          </a:xfrm>
          <a:prstGeom prst="rect">
            <a:avLst/>
          </a:prstGeom>
          <a:noFill/>
          <a:ln>
            <a:noFill/>
          </a:ln>
        </p:spPr>
      </p:sp>
      <p:sp>
        <p:nvSpPr>
          <p:cNvPr id="321" name="Google Shape;321;p20"/>
          <p:cNvSpPr/>
          <p:nvPr/>
        </p:nvSpPr>
        <p:spPr>
          <a:xfrm>
            <a:off x="2238586" y="4316113"/>
            <a:ext cx="2395728" cy="960120"/>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322" name="Google Shape;322;p20"/>
          <p:cNvSpPr txBox="1">
            <a:spLocks noGrp="1"/>
          </p:cNvSpPr>
          <p:nvPr>
            <p:ph type="body" idx="16"/>
          </p:nvPr>
        </p:nvSpPr>
        <p:spPr>
          <a:xfrm>
            <a:off x="2361519" y="4519138"/>
            <a:ext cx="2149559" cy="325986"/>
          </a:xfrm>
          <a:prstGeom prst="rect">
            <a:avLst/>
          </a:prstGeom>
          <a:noFill/>
          <a:ln>
            <a:noFill/>
          </a:ln>
        </p:spPr>
        <p:txBody>
          <a:bodyPr spcFirstLastPara="1" wrap="square" lIns="91425" tIns="45700" rIns="91425" bIns="0" anchor="t" anchorCtr="0">
            <a:noAutofit/>
          </a:bodyPr>
          <a:lstStyle>
            <a:lvl1pPr marL="457200" lvl="0" indent="-228600" algn="l">
              <a:lnSpc>
                <a:spcPct val="90000"/>
              </a:lnSpc>
              <a:spcBef>
                <a:spcPts val="600"/>
              </a:spcBef>
              <a:spcAft>
                <a:spcPts val="0"/>
              </a:spcAft>
              <a:buSzPts val="2000"/>
              <a:buNone/>
              <a:defRPr sz="2000" b="1">
                <a:solidFill>
                  <a:schemeClr val="dk1"/>
                </a:solidFill>
                <a:latin typeface="Tahoma"/>
                <a:ea typeface="Tahoma"/>
                <a:cs typeface="Tahoma"/>
                <a:sym typeface="Tahoma"/>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3" name="Google Shape;323;p20"/>
          <p:cNvSpPr txBox="1">
            <a:spLocks noGrp="1"/>
          </p:cNvSpPr>
          <p:nvPr>
            <p:ph type="body" idx="17"/>
          </p:nvPr>
        </p:nvSpPr>
        <p:spPr>
          <a:xfrm>
            <a:off x="2363098" y="4847947"/>
            <a:ext cx="2148282" cy="244923"/>
          </a:xfrm>
          <a:prstGeom prst="rect">
            <a:avLst/>
          </a:prstGeom>
          <a:noFill/>
          <a:ln>
            <a:noFill/>
          </a:ln>
        </p:spPr>
        <p:txBody>
          <a:bodyPr spcFirstLastPara="1" wrap="square" lIns="91425" tIns="0" rIns="91425" bIns="45700" anchor="t" anchorCtr="0">
            <a:noAutofit/>
          </a:bodyPr>
          <a:lstStyle>
            <a:lvl1pPr marL="457200" lvl="0" indent="-228600" algn="l">
              <a:lnSpc>
                <a:spcPct val="90000"/>
              </a:lnSpc>
              <a:spcBef>
                <a:spcPts val="600"/>
              </a:spcBef>
              <a:spcAft>
                <a:spcPts val="0"/>
              </a:spcAft>
              <a:buSzPts val="1400"/>
              <a:buNone/>
              <a:defRPr sz="1400" b="0" i="1">
                <a:solidFill>
                  <a:schemeClr val="dk2"/>
                </a:solidFill>
                <a:latin typeface="Times New Roman"/>
                <a:ea typeface="Times New Roman"/>
                <a:cs typeface="Times New Roman"/>
                <a:sym typeface="Times New Roman"/>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4" name="Google Shape;324;p20"/>
          <p:cNvSpPr>
            <a:spLocks noGrp="1"/>
          </p:cNvSpPr>
          <p:nvPr>
            <p:ph type="pic" idx="18"/>
          </p:nvPr>
        </p:nvSpPr>
        <p:spPr>
          <a:xfrm>
            <a:off x="8417675" y="4316113"/>
            <a:ext cx="960120" cy="960120"/>
          </a:xfrm>
          <a:prstGeom prst="rect">
            <a:avLst/>
          </a:prstGeom>
          <a:noFill/>
          <a:ln>
            <a:noFill/>
          </a:ln>
        </p:spPr>
      </p:sp>
      <p:sp>
        <p:nvSpPr>
          <p:cNvPr id="325" name="Google Shape;325;p20"/>
          <p:cNvSpPr/>
          <p:nvPr/>
        </p:nvSpPr>
        <p:spPr>
          <a:xfrm>
            <a:off x="9377795" y="4316113"/>
            <a:ext cx="2395728" cy="960120"/>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326" name="Google Shape;326;p20"/>
          <p:cNvSpPr txBox="1">
            <a:spLocks noGrp="1"/>
          </p:cNvSpPr>
          <p:nvPr>
            <p:ph type="body" idx="19"/>
          </p:nvPr>
        </p:nvSpPr>
        <p:spPr>
          <a:xfrm>
            <a:off x="9500728" y="4519138"/>
            <a:ext cx="2149559" cy="325986"/>
          </a:xfrm>
          <a:prstGeom prst="rect">
            <a:avLst/>
          </a:prstGeom>
          <a:noFill/>
          <a:ln>
            <a:noFill/>
          </a:ln>
        </p:spPr>
        <p:txBody>
          <a:bodyPr spcFirstLastPara="1" wrap="square" lIns="91425" tIns="45700" rIns="91425" bIns="0" anchor="t" anchorCtr="0">
            <a:noAutofit/>
          </a:bodyPr>
          <a:lstStyle>
            <a:lvl1pPr marL="457200" lvl="0" indent="-228600" algn="l">
              <a:lnSpc>
                <a:spcPct val="90000"/>
              </a:lnSpc>
              <a:spcBef>
                <a:spcPts val="600"/>
              </a:spcBef>
              <a:spcAft>
                <a:spcPts val="0"/>
              </a:spcAft>
              <a:buSzPts val="2000"/>
              <a:buNone/>
              <a:defRPr sz="2000" b="1">
                <a:solidFill>
                  <a:schemeClr val="dk1"/>
                </a:solidFill>
                <a:latin typeface="Tahoma"/>
                <a:ea typeface="Tahoma"/>
                <a:cs typeface="Tahoma"/>
                <a:sym typeface="Tahoma"/>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7" name="Google Shape;327;p20"/>
          <p:cNvSpPr txBox="1">
            <a:spLocks noGrp="1"/>
          </p:cNvSpPr>
          <p:nvPr>
            <p:ph type="body" idx="20"/>
          </p:nvPr>
        </p:nvSpPr>
        <p:spPr>
          <a:xfrm>
            <a:off x="9502307" y="4847947"/>
            <a:ext cx="2148282" cy="244923"/>
          </a:xfrm>
          <a:prstGeom prst="rect">
            <a:avLst/>
          </a:prstGeom>
          <a:noFill/>
          <a:ln>
            <a:noFill/>
          </a:ln>
        </p:spPr>
        <p:txBody>
          <a:bodyPr spcFirstLastPara="1" wrap="square" lIns="91425" tIns="0" rIns="91425" bIns="45700" anchor="t" anchorCtr="0">
            <a:noAutofit/>
          </a:bodyPr>
          <a:lstStyle>
            <a:lvl1pPr marL="457200" lvl="0" indent="-228600" algn="l">
              <a:lnSpc>
                <a:spcPct val="90000"/>
              </a:lnSpc>
              <a:spcBef>
                <a:spcPts val="600"/>
              </a:spcBef>
              <a:spcAft>
                <a:spcPts val="0"/>
              </a:spcAft>
              <a:buSzPts val="1400"/>
              <a:buNone/>
              <a:defRPr sz="1400" b="0" i="1">
                <a:solidFill>
                  <a:schemeClr val="dk2"/>
                </a:solidFill>
                <a:latin typeface="Times New Roman"/>
                <a:ea typeface="Times New Roman"/>
                <a:cs typeface="Times New Roman"/>
                <a:sym typeface="Times New Roman"/>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8" name="Google Shape;328;p20"/>
          <p:cNvSpPr>
            <a:spLocks noGrp="1"/>
          </p:cNvSpPr>
          <p:nvPr>
            <p:ph type="pic" idx="21"/>
          </p:nvPr>
        </p:nvSpPr>
        <p:spPr>
          <a:xfrm>
            <a:off x="4844182" y="4316113"/>
            <a:ext cx="960120" cy="960120"/>
          </a:xfrm>
          <a:prstGeom prst="rect">
            <a:avLst/>
          </a:prstGeom>
          <a:noFill/>
          <a:ln>
            <a:noFill/>
          </a:ln>
        </p:spPr>
      </p:sp>
      <p:sp>
        <p:nvSpPr>
          <p:cNvPr id="329" name="Google Shape;329;p20"/>
          <p:cNvSpPr/>
          <p:nvPr/>
        </p:nvSpPr>
        <p:spPr>
          <a:xfrm>
            <a:off x="5804302" y="4316113"/>
            <a:ext cx="2399617" cy="960120"/>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330" name="Google Shape;330;p20"/>
          <p:cNvSpPr txBox="1">
            <a:spLocks noGrp="1"/>
          </p:cNvSpPr>
          <p:nvPr>
            <p:ph type="body" idx="22"/>
          </p:nvPr>
        </p:nvSpPr>
        <p:spPr>
          <a:xfrm>
            <a:off x="5927235" y="4519138"/>
            <a:ext cx="2149559" cy="325986"/>
          </a:xfrm>
          <a:prstGeom prst="rect">
            <a:avLst/>
          </a:prstGeom>
          <a:noFill/>
          <a:ln>
            <a:noFill/>
          </a:ln>
        </p:spPr>
        <p:txBody>
          <a:bodyPr spcFirstLastPara="1" wrap="square" lIns="91425" tIns="45700" rIns="91425" bIns="0" anchor="t" anchorCtr="0">
            <a:noAutofit/>
          </a:bodyPr>
          <a:lstStyle>
            <a:lvl1pPr marL="457200" lvl="0" indent="-228600" algn="l">
              <a:lnSpc>
                <a:spcPct val="90000"/>
              </a:lnSpc>
              <a:spcBef>
                <a:spcPts val="600"/>
              </a:spcBef>
              <a:spcAft>
                <a:spcPts val="0"/>
              </a:spcAft>
              <a:buSzPts val="2000"/>
              <a:buNone/>
              <a:defRPr sz="2000" b="1">
                <a:solidFill>
                  <a:schemeClr val="dk1"/>
                </a:solidFill>
                <a:latin typeface="Tahoma"/>
                <a:ea typeface="Tahoma"/>
                <a:cs typeface="Tahoma"/>
                <a:sym typeface="Tahoma"/>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1" name="Google Shape;331;p20"/>
          <p:cNvSpPr txBox="1">
            <a:spLocks noGrp="1"/>
          </p:cNvSpPr>
          <p:nvPr>
            <p:ph type="body" idx="23"/>
          </p:nvPr>
        </p:nvSpPr>
        <p:spPr>
          <a:xfrm>
            <a:off x="5928814" y="4847947"/>
            <a:ext cx="2148282" cy="244923"/>
          </a:xfrm>
          <a:prstGeom prst="rect">
            <a:avLst/>
          </a:prstGeom>
          <a:noFill/>
          <a:ln>
            <a:noFill/>
          </a:ln>
        </p:spPr>
        <p:txBody>
          <a:bodyPr spcFirstLastPara="1" wrap="square" lIns="91425" tIns="0" rIns="91425" bIns="45700" anchor="t" anchorCtr="0">
            <a:noAutofit/>
          </a:bodyPr>
          <a:lstStyle>
            <a:lvl1pPr marL="457200" lvl="0" indent="-228600" algn="l">
              <a:lnSpc>
                <a:spcPct val="90000"/>
              </a:lnSpc>
              <a:spcBef>
                <a:spcPts val="600"/>
              </a:spcBef>
              <a:spcAft>
                <a:spcPts val="0"/>
              </a:spcAft>
              <a:buSzPts val="1400"/>
              <a:buNone/>
              <a:defRPr sz="1400" b="0" i="1">
                <a:solidFill>
                  <a:schemeClr val="dk2"/>
                </a:solidFill>
                <a:latin typeface="Times New Roman"/>
                <a:ea typeface="Times New Roman"/>
                <a:cs typeface="Times New Roman"/>
                <a:sym typeface="Times New Roman"/>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2" name="Google Shape;332;p20" descr="Rectangle shape"/>
          <p:cNvSpPr/>
          <p:nvPr/>
        </p:nvSpPr>
        <p:spPr>
          <a:xfrm>
            <a:off x="0" y="1516317"/>
            <a:ext cx="8076794"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ft Picture and Content Layout">
  <p:cSld name="Left Picture and Content Layout">
    <p:spTree>
      <p:nvGrpSpPr>
        <p:cNvPr id="1" name="Shape 23"/>
        <p:cNvGrpSpPr/>
        <p:nvPr/>
      </p:nvGrpSpPr>
      <p:grpSpPr>
        <a:xfrm>
          <a:off x="0" y="0"/>
          <a:ext cx="0" cy="0"/>
          <a:chOff x="0" y="0"/>
          <a:chExt cx="0" cy="0"/>
        </a:xfrm>
      </p:grpSpPr>
      <p:sp>
        <p:nvSpPr>
          <p:cNvPr id="24" name="Google Shape;24;p3"/>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7" name="Google Shape;27;p3"/>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8" name="Google Shape;28;p3"/>
          <p:cNvSpPr txBox="1">
            <a:spLocks noGrp="1"/>
          </p:cNvSpPr>
          <p:nvPr>
            <p:ph type="title"/>
          </p:nvPr>
        </p:nvSpPr>
        <p:spPr>
          <a:xfrm>
            <a:off x="6958722" y="2193928"/>
            <a:ext cx="4405067" cy="13255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3600"/>
              <a:buFont typeface="Tahoma"/>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
          <p:cNvSpPr txBox="1">
            <a:spLocks noGrp="1"/>
          </p:cNvSpPr>
          <p:nvPr>
            <p:ph type="body" idx="1"/>
          </p:nvPr>
        </p:nvSpPr>
        <p:spPr>
          <a:xfrm>
            <a:off x="6958722" y="3937409"/>
            <a:ext cx="4412151" cy="539496"/>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1000"/>
              </a:spcBef>
              <a:spcAft>
                <a:spcPts val="0"/>
              </a:spcAft>
              <a:buSzPts val="1800"/>
              <a:buNone/>
              <a:defRPr sz="1800" b="1" i="1">
                <a:solidFill>
                  <a:schemeClr val="dk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 name="Google Shape;30;p3"/>
          <p:cNvSpPr txBox="1">
            <a:spLocks noGrp="1"/>
          </p:cNvSpPr>
          <p:nvPr>
            <p:ph type="body" idx="2"/>
          </p:nvPr>
        </p:nvSpPr>
        <p:spPr>
          <a:xfrm>
            <a:off x="6958722" y="4669416"/>
            <a:ext cx="4405066" cy="1159884"/>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SzPts val="1400"/>
              <a:buNone/>
              <a:defRPr sz="1400" b="0" i="0">
                <a:solidFill>
                  <a:schemeClr val="dk2"/>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1" name="Google Shape;31;p3"/>
          <p:cNvSpPr>
            <a:spLocks noGrp="1"/>
          </p:cNvSpPr>
          <p:nvPr>
            <p:ph type="pic" idx="3"/>
          </p:nvPr>
        </p:nvSpPr>
        <p:spPr>
          <a:xfrm>
            <a:off x="0" y="1028700"/>
            <a:ext cx="6103084" cy="4800600"/>
          </a:xfrm>
          <a:prstGeom prst="rect">
            <a:avLst/>
          </a:prstGeom>
          <a:noFill/>
          <a:ln>
            <a:noFill/>
          </a:ln>
        </p:spPr>
      </p:sp>
      <p:sp>
        <p:nvSpPr>
          <p:cNvPr id="32" name="Google Shape;32;p3"/>
          <p:cNvSpPr>
            <a:spLocks noGrp="1"/>
          </p:cNvSpPr>
          <p:nvPr>
            <p:ph type="pic" idx="4"/>
          </p:nvPr>
        </p:nvSpPr>
        <p:spPr>
          <a:xfrm>
            <a:off x="9013409" y="774398"/>
            <a:ext cx="2331720" cy="539496"/>
          </a:xfrm>
          <a:prstGeom prst="rect">
            <a:avLst/>
          </a:prstGeom>
          <a:noFill/>
          <a:ln>
            <a:noFill/>
          </a:ln>
        </p:spPr>
      </p:sp>
      <p:sp>
        <p:nvSpPr>
          <p:cNvPr id="33" name="Google Shape;33;p3" descr="Rectangle shape"/>
          <p:cNvSpPr/>
          <p:nvPr/>
        </p:nvSpPr>
        <p:spPr>
          <a:xfrm>
            <a:off x="6102067" y="3654638"/>
            <a:ext cx="3264408"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e Chart and Content Layout">
  <p:cSld name="Pie Chart and Content Layout">
    <p:spTree>
      <p:nvGrpSpPr>
        <p:cNvPr id="1" name="Shape 333"/>
        <p:cNvGrpSpPr/>
        <p:nvPr/>
      </p:nvGrpSpPr>
      <p:grpSpPr>
        <a:xfrm>
          <a:off x="0" y="0"/>
          <a:ext cx="0" cy="0"/>
          <a:chOff x="0" y="0"/>
          <a:chExt cx="0" cy="0"/>
        </a:xfrm>
      </p:grpSpPr>
      <p:sp>
        <p:nvSpPr>
          <p:cNvPr id="334" name="Google Shape;334;p21"/>
          <p:cNvSpPr txBox="1">
            <a:spLocks noGrp="1"/>
          </p:cNvSpPr>
          <p:nvPr>
            <p:ph type="title"/>
          </p:nvPr>
        </p:nvSpPr>
        <p:spPr>
          <a:xfrm>
            <a:off x="838200" y="1506660"/>
            <a:ext cx="6121400" cy="76154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3600"/>
              <a:buFont typeface="Tahoma"/>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1"/>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6" name="Google Shape;336;p21"/>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1"/>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38" name="Google Shape;338;p21"/>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339" name="Google Shape;339;p21"/>
          <p:cNvSpPr>
            <a:spLocks noGrp="1"/>
          </p:cNvSpPr>
          <p:nvPr>
            <p:ph type="pic" idx="2"/>
          </p:nvPr>
        </p:nvSpPr>
        <p:spPr>
          <a:xfrm>
            <a:off x="839788" y="774398"/>
            <a:ext cx="2331720" cy="539496"/>
          </a:xfrm>
          <a:prstGeom prst="rect">
            <a:avLst/>
          </a:prstGeom>
          <a:noFill/>
          <a:ln>
            <a:noFill/>
          </a:ln>
        </p:spPr>
      </p:sp>
      <p:sp>
        <p:nvSpPr>
          <p:cNvPr id="340" name="Google Shape;340;p21"/>
          <p:cNvSpPr txBox="1">
            <a:spLocks noGrp="1"/>
          </p:cNvSpPr>
          <p:nvPr>
            <p:ph type="body" idx="1"/>
          </p:nvPr>
        </p:nvSpPr>
        <p:spPr>
          <a:xfrm>
            <a:off x="862258" y="4101739"/>
            <a:ext cx="1867879" cy="349611"/>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600"/>
              </a:spcBef>
              <a:spcAft>
                <a:spcPts val="0"/>
              </a:spcAft>
              <a:buSzPts val="2000"/>
              <a:buNone/>
              <a:defRPr sz="2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1" name="Google Shape;341;p21"/>
          <p:cNvSpPr txBox="1">
            <a:spLocks noGrp="1"/>
          </p:cNvSpPr>
          <p:nvPr>
            <p:ph type="body" idx="3"/>
          </p:nvPr>
        </p:nvSpPr>
        <p:spPr>
          <a:xfrm>
            <a:off x="862258" y="2739982"/>
            <a:ext cx="6097341" cy="761541"/>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SzPts val="1800"/>
              <a:buNone/>
              <a:defRPr sz="1800" b="1" i="1">
                <a:solidFill>
                  <a:schemeClr val="dk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2" name="Google Shape;342;p21"/>
          <p:cNvSpPr txBox="1">
            <a:spLocks noGrp="1"/>
          </p:cNvSpPr>
          <p:nvPr>
            <p:ph type="body" idx="4"/>
          </p:nvPr>
        </p:nvSpPr>
        <p:spPr>
          <a:xfrm>
            <a:off x="862258" y="4463100"/>
            <a:ext cx="1870741" cy="246279"/>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600"/>
              </a:spcBef>
              <a:spcAft>
                <a:spcPts val="0"/>
              </a:spcAft>
              <a:buSzPts val="1400"/>
              <a:buNone/>
              <a:defRPr sz="1400" b="1" i="0">
                <a:solidFill>
                  <a:schemeClr val="dk2"/>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3" name="Google Shape;343;p21"/>
          <p:cNvSpPr>
            <a:spLocks noGrp="1"/>
          </p:cNvSpPr>
          <p:nvPr>
            <p:ph type="chart" idx="5"/>
          </p:nvPr>
        </p:nvSpPr>
        <p:spPr>
          <a:xfrm>
            <a:off x="6959600" y="765175"/>
            <a:ext cx="4370388" cy="5100638"/>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lt2"/>
              </a:buClr>
              <a:buSzPts val="1800"/>
              <a:buFont typeface="Noto Sans Symbols"/>
              <a:buNone/>
              <a:defRPr sz="1800" b="0" i="0" u="none" strike="noStrike" cap="none">
                <a:solidFill>
                  <a:schemeClr val="dk1"/>
                </a:solidFill>
                <a:latin typeface="Times New Roman"/>
                <a:ea typeface="Times New Roman"/>
                <a:cs typeface="Times New Roman"/>
                <a:sym typeface="Times New Roman"/>
              </a:defRPr>
            </a:lvl1pPr>
            <a:lvl2pPr marR="0" lvl="1" algn="l" rtl="0">
              <a:lnSpc>
                <a:spcPct val="90000"/>
              </a:lnSpc>
              <a:spcBef>
                <a:spcPts val="500"/>
              </a:spcBef>
              <a:spcAft>
                <a:spcPts val="0"/>
              </a:spcAft>
              <a:buClr>
                <a:schemeClr val="lt2"/>
              </a:buClr>
              <a:buSzPts val="2000"/>
              <a:buFont typeface="Noto Sans Symbols"/>
              <a:buChar char="▪"/>
              <a:defRPr sz="2000" b="0" i="0" u="none" strike="noStrike" cap="none">
                <a:solidFill>
                  <a:schemeClr val="dk2"/>
                </a:solidFill>
                <a:latin typeface="Times New Roman"/>
                <a:ea typeface="Times New Roman"/>
                <a:cs typeface="Times New Roman"/>
                <a:sym typeface="Times New Roman"/>
              </a:defRPr>
            </a:lvl2pPr>
            <a:lvl3pPr marR="0" lvl="2" algn="l" rtl="0">
              <a:lnSpc>
                <a:spcPct val="90000"/>
              </a:lnSpc>
              <a:spcBef>
                <a:spcPts val="500"/>
              </a:spcBef>
              <a:spcAft>
                <a:spcPts val="0"/>
              </a:spcAft>
              <a:buClr>
                <a:schemeClr val="lt2"/>
              </a:buClr>
              <a:buSzPts val="1800"/>
              <a:buFont typeface="Noto Sans Symbols"/>
              <a:buChar char="▪"/>
              <a:defRPr sz="1800" b="0" i="0" u="none" strike="noStrike" cap="none">
                <a:solidFill>
                  <a:schemeClr val="dk2"/>
                </a:solidFill>
                <a:latin typeface="Times New Roman"/>
                <a:ea typeface="Times New Roman"/>
                <a:cs typeface="Times New Roman"/>
                <a:sym typeface="Times New Roman"/>
              </a:defRPr>
            </a:lvl3pPr>
            <a:lvl4pPr marR="0" lvl="3" algn="l" rtl="0">
              <a:lnSpc>
                <a:spcPct val="90000"/>
              </a:lnSpc>
              <a:spcBef>
                <a:spcPts val="500"/>
              </a:spcBef>
              <a:spcAft>
                <a:spcPts val="0"/>
              </a:spcAft>
              <a:buClr>
                <a:schemeClr val="lt2"/>
              </a:buClr>
              <a:buSzPts val="1600"/>
              <a:buFont typeface="Noto Sans Symbols"/>
              <a:buChar char="▪"/>
              <a:defRPr sz="1600" b="0" i="0" u="none" strike="noStrike" cap="none">
                <a:solidFill>
                  <a:schemeClr val="dk2"/>
                </a:solidFill>
                <a:latin typeface="Times New Roman"/>
                <a:ea typeface="Times New Roman"/>
                <a:cs typeface="Times New Roman"/>
                <a:sym typeface="Times New Roman"/>
              </a:defRPr>
            </a:lvl4pPr>
            <a:lvl5pPr marR="0" lvl="4" algn="l" rtl="0">
              <a:lnSpc>
                <a:spcPct val="90000"/>
              </a:lnSpc>
              <a:spcBef>
                <a:spcPts val="500"/>
              </a:spcBef>
              <a:spcAft>
                <a:spcPts val="0"/>
              </a:spcAft>
              <a:buClr>
                <a:schemeClr val="lt2"/>
              </a:buClr>
              <a:buSzPts val="1600"/>
              <a:buFont typeface="Noto Sans Symbols"/>
              <a:buChar char="▪"/>
              <a:defRPr sz="1600" b="0" i="0" u="none" strike="noStrike" cap="none">
                <a:solidFill>
                  <a:schemeClr val="dk2"/>
                </a:solidFill>
                <a:latin typeface="Times New Roman"/>
                <a:ea typeface="Times New Roman"/>
                <a:cs typeface="Times New Roman"/>
                <a:sym typeface="Times New Roma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344" name="Google Shape;344;p21"/>
          <p:cNvSpPr txBox="1">
            <a:spLocks noGrp="1"/>
          </p:cNvSpPr>
          <p:nvPr>
            <p:ph type="body" idx="6"/>
          </p:nvPr>
        </p:nvSpPr>
        <p:spPr>
          <a:xfrm>
            <a:off x="2869583" y="4101739"/>
            <a:ext cx="1867879" cy="349611"/>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600"/>
              </a:spcBef>
              <a:spcAft>
                <a:spcPts val="0"/>
              </a:spcAft>
              <a:buSzPts val="2000"/>
              <a:buNone/>
              <a:defRPr sz="2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5" name="Google Shape;345;p21"/>
          <p:cNvSpPr txBox="1">
            <a:spLocks noGrp="1"/>
          </p:cNvSpPr>
          <p:nvPr>
            <p:ph type="body" idx="7"/>
          </p:nvPr>
        </p:nvSpPr>
        <p:spPr>
          <a:xfrm>
            <a:off x="2869583" y="4463100"/>
            <a:ext cx="1870741" cy="246279"/>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600"/>
              </a:spcBef>
              <a:spcAft>
                <a:spcPts val="0"/>
              </a:spcAft>
              <a:buSzPts val="1400"/>
              <a:buNone/>
              <a:defRPr sz="1400" b="1" i="0">
                <a:solidFill>
                  <a:schemeClr val="dk2"/>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6" name="Google Shape;346;p21"/>
          <p:cNvSpPr txBox="1">
            <a:spLocks noGrp="1"/>
          </p:cNvSpPr>
          <p:nvPr>
            <p:ph type="body" idx="8"/>
          </p:nvPr>
        </p:nvSpPr>
        <p:spPr>
          <a:xfrm>
            <a:off x="4874046" y="4106224"/>
            <a:ext cx="1867879" cy="349611"/>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600"/>
              </a:spcBef>
              <a:spcAft>
                <a:spcPts val="0"/>
              </a:spcAft>
              <a:buSzPts val="2000"/>
              <a:buNone/>
              <a:defRPr sz="2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7" name="Google Shape;347;p21"/>
          <p:cNvSpPr txBox="1">
            <a:spLocks noGrp="1"/>
          </p:cNvSpPr>
          <p:nvPr>
            <p:ph type="body" idx="9"/>
          </p:nvPr>
        </p:nvSpPr>
        <p:spPr>
          <a:xfrm>
            <a:off x="4874046" y="4467585"/>
            <a:ext cx="1870741" cy="246279"/>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600"/>
              </a:spcBef>
              <a:spcAft>
                <a:spcPts val="0"/>
              </a:spcAft>
              <a:buSzPts val="1400"/>
              <a:buNone/>
              <a:defRPr sz="1400" b="1" i="0">
                <a:solidFill>
                  <a:schemeClr val="dk2"/>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8" name="Google Shape;348;p21"/>
          <p:cNvSpPr txBox="1">
            <a:spLocks noGrp="1"/>
          </p:cNvSpPr>
          <p:nvPr>
            <p:ph type="body" idx="13"/>
          </p:nvPr>
        </p:nvSpPr>
        <p:spPr>
          <a:xfrm>
            <a:off x="862258" y="5110152"/>
            <a:ext cx="1867879" cy="349611"/>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600"/>
              </a:spcBef>
              <a:spcAft>
                <a:spcPts val="0"/>
              </a:spcAft>
              <a:buSzPts val="2000"/>
              <a:buNone/>
              <a:defRPr sz="2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9" name="Google Shape;349;p21"/>
          <p:cNvSpPr txBox="1">
            <a:spLocks noGrp="1"/>
          </p:cNvSpPr>
          <p:nvPr>
            <p:ph type="body" idx="14"/>
          </p:nvPr>
        </p:nvSpPr>
        <p:spPr>
          <a:xfrm>
            <a:off x="862258" y="5471513"/>
            <a:ext cx="1870741" cy="246279"/>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600"/>
              </a:spcBef>
              <a:spcAft>
                <a:spcPts val="0"/>
              </a:spcAft>
              <a:buSzPts val="1400"/>
              <a:buNone/>
              <a:defRPr sz="1400" b="1" i="0">
                <a:solidFill>
                  <a:schemeClr val="dk2"/>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0" name="Google Shape;350;p21"/>
          <p:cNvSpPr txBox="1">
            <a:spLocks noGrp="1"/>
          </p:cNvSpPr>
          <p:nvPr>
            <p:ph type="body" idx="15"/>
          </p:nvPr>
        </p:nvSpPr>
        <p:spPr>
          <a:xfrm>
            <a:off x="2869583" y="5110152"/>
            <a:ext cx="1867879" cy="349611"/>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600"/>
              </a:spcBef>
              <a:spcAft>
                <a:spcPts val="0"/>
              </a:spcAft>
              <a:buSzPts val="2000"/>
              <a:buNone/>
              <a:defRPr sz="2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1" name="Google Shape;351;p21"/>
          <p:cNvSpPr txBox="1">
            <a:spLocks noGrp="1"/>
          </p:cNvSpPr>
          <p:nvPr>
            <p:ph type="body" idx="16"/>
          </p:nvPr>
        </p:nvSpPr>
        <p:spPr>
          <a:xfrm>
            <a:off x="2869583" y="5471513"/>
            <a:ext cx="1870741" cy="246279"/>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600"/>
              </a:spcBef>
              <a:spcAft>
                <a:spcPts val="0"/>
              </a:spcAft>
              <a:buSzPts val="1400"/>
              <a:buNone/>
              <a:defRPr sz="1400" b="1" i="0">
                <a:solidFill>
                  <a:schemeClr val="dk2"/>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2" name="Google Shape;352;p21"/>
          <p:cNvSpPr txBox="1">
            <a:spLocks noGrp="1"/>
          </p:cNvSpPr>
          <p:nvPr>
            <p:ph type="body" idx="17"/>
          </p:nvPr>
        </p:nvSpPr>
        <p:spPr>
          <a:xfrm>
            <a:off x="4874046" y="5114637"/>
            <a:ext cx="1867879" cy="349611"/>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600"/>
              </a:spcBef>
              <a:spcAft>
                <a:spcPts val="0"/>
              </a:spcAft>
              <a:buSzPts val="2000"/>
              <a:buNone/>
              <a:defRPr sz="2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3" name="Google Shape;353;p21"/>
          <p:cNvSpPr txBox="1">
            <a:spLocks noGrp="1"/>
          </p:cNvSpPr>
          <p:nvPr>
            <p:ph type="body" idx="18"/>
          </p:nvPr>
        </p:nvSpPr>
        <p:spPr>
          <a:xfrm>
            <a:off x="4874046" y="5475998"/>
            <a:ext cx="1870741" cy="246279"/>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600"/>
              </a:spcBef>
              <a:spcAft>
                <a:spcPts val="0"/>
              </a:spcAft>
              <a:buSzPts val="1400"/>
              <a:buNone/>
              <a:defRPr sz="1400" b="1" i="0">
                <a:solidFill>
                  <a:schemeClr val="dk2"/>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4" name="Google Shape;354;p21" descr="Rectangle shape"/>
          <p:cNvSpPr/>
          <p:nvPr/>
        </p:nvSpPr>
        <p:spPr>
          <a:xfrm>
            <a:off x="1" y="2374094"/>
            <a:ext cx="3042204"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and Content Layout">
  <p:cSld name="Picture and Content Layout">
    <p:spTree>
      <p:nvGrpSpPr>
        <p:cNvPr id="1" name="Shape 355"/>
        <p:cNvGrpSpPr/>
        <p:nvPr/>
      </p:nvGrpSpPr>
      <p:grpSpPr>
        <a:xfrm>
          <a:off x="0" y="0"/>
          <a:ext cx="0" cy="0"/>
          <a:chOff x="0" y="0"/>
          <a:chExt cx="0" cy="0"/>
        </a:xfrm>
      </p:grpSpPr>
      <p:sp>
        <p:nvSpPr>
          <p:cNvPr id="356" name="Google Shape;356;p22"/>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7" name="Google Shape;357;p22"/>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8" name="Google Shape;358;p22"/>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9" name="Google Shape;359;p22"/>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360" name="Google Shape;360;p22"/>
          <p:cNvSpPr txBox="1">
            <a:spLocks noGrp="1"/>
          </p:cNvSpPr>
          <p:nvPr>
            <p:ph type="title"/>
          </p:nvPr>
        </p:nvSpPr>
        <p:spPr>
          <a:xfrm>
            <a:off x="6096000" y="1404545"/>
            <a:ext cx="5267789" cy="13255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3600"/>
              <a:buFont typeface="Tahoma"/>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1" name="Google Shape;361;p22"/>
          <p:cNvSpPr txBox="1">
            <a:spLocks noGrp="1"/>
          </p:cNvSpPr>
          <p:nvPr>
            <p:ph type="body" idx="1"/>
          </p:nvPr>
        </p:nvSpPr>
        <p:spPr>
          <a:xfrm>
            <a:off x="6094614" y="3148026"/>
            <a:ext cx="5276260" cy="539496"/>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1000"/>
              </a:spcBef>
              <a:spcAft>
                <a:spcPts val="0"/>
              </a:spcAft>
              <a:buSzPts val="1800"/>
              <a:buNone/>
              <a:defRPr sz="1800" b="1" i="1">
                <a:solidFill>
                  <a:schemeClr val="dk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2" name="Google Shape;362;p22"/>
          <p:cNvSpPr txBox="1">
            <a:spLocks noGrp="1"/>
          </p:cNvSpPr>
          <p:nvPr>
            <p:ph type="body" idx="2"/>
          </p:nvPr>
        </p:nvSpPr>
        <p:spPr>
          <a:xfrm>
            <a:off x="5834740" y="3880032"/>
            <a:ext cx="5536134" cy="2025307"/>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600"/>
              </a:spcBef>
              <a:spcAft>
                <a:spcPts val="0"/>
              </a:spcAft>
              <a:buClr>
                <a:schemeClr val="lt2"/>
              </a:buClr>
              <a:buSzPts val="1400"/>
              <a:buFont typeface="Noto Sans Symbols"/>
              <a:buChar char="▪"/>
              <a:defRPr sz="1400" b="0" i="0">
                <a:solidFill>
                  <a:schemeClr val="dk2"/>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3" name="Google Shape;363;p22"/>
          <p:cNvSpPr>
            <a:spLocks noGrp="1"/>
          </p:cNvSpPr>
          <p:nvPr>
            <p:ph type="pic" idx="3"/>
          </p:nvPr>
        </p:nvSpPr>
        <p:spPr>
          <a:xfrm>
            <a:off x="0" y="0"/>
            <a:ext cx="5267325" cy="5829300"/>
          </a:xfrm>
          <a:prstGeom prst="rect">
            <a:avLst/>
          </a:prstGeom>
          <a:noFill/>
          <a:ln>
            <a:noFill/>
          </a:ln>
        </p:spPr>
      </p:sp>
      <p:sp>
        <p:nvSpPr>
          <p:cNvPr id="364" name="Google Shape;364;p22"/>
          <p:cNvSpPr>
            <a:spLocks noGrp="1"/>
          </p:cNvSpPr>
          <p:nvPr>
            <p:ph type="pic" idx="4"/>
          </p:nvPr>
        </p:nvSpPr>
        <p:spPr>
          <a:xfrm>
            <a:off x="9013409" y="774398"/>
            <a:ext cx="2331720" cy="539496"/>
          </a:xfrm>
          <a:prstGeom prst="rect">
            <a:avLst/>
          </a:prstGeom>
          <a:noFill/>
          <a:ln>
            <a:noFill/>
          </a:ln>
        </p:spPr>
      </p:sp>
      <p:sp>
        <p:nvSpPr>
          <p:cNvPr id="365" name="Google Shape;365;p22" descr="Rectangle shape"/>
          <p:cNvSpPr/>
          <p:nvPr/>
        </p:nvSpPr>
        <p:spPr>
          <a:xfrm>
            <a:off x="5267325" y="2815120"/>
            <a:ext cx="3232785"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Content Layout">
  <p:cSld name="Thanks Content Layout">
    <p:spTree>
      <p:nvGrpSpPr>
        <p:cNvPr id="1" name="Shape 366"/>
        <p:cNvGrpSpPr/>
        <p:nvPr/>
      </p:nvGrpSpPr>
      <p:grpSpPr>
        <a:xfrm>
          <a:off x="0" y="0"/>
          <a:ext cx="0" cy="0"/>
          <a:chOff x="0" y="0"/>
          <a:chExt cx="0" cy="0"/>
        </a:xfrm>
      </p:grpSpPr>
      <p:sp>
        <p:nvSpPr>
          <p:cNvPr id="367" name="Google Shape;367;p2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368" name="Google Shape;368;p23"/>
          <p:cNvSpPr/>
          <p:nvPr/>
        </p:nvSpPr>
        <p:spPr>
          <a:xfrm>
            <a:off x="4108011" y="765175"/>
            <a:ext cx="3990525" cy="1756154"/>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369" name="Google Shape;369;p23" descr="Rectangle shape"/>
          <p:cNvSpPr/>
          <p:nvPr/>
        </p:nvSpPr>
        <p:spPr>
          <a:xfrm>
            <a:off x="-1" y="5262290"/>
            <a:ext cx="12191999" cy="777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370" name="Google Shape;370;p23"/>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71" name="Google Shape;371;p23"/>
          <p:cNvSpPr txBox="1">
            <a:spLocks noGrp="1"/>
          </p:cNvSpPr>
          <p:nvPr>
            <p:ph type="title"/>
          </p:nvPr>
        </p:nvSpPr>
        <p:spPr>
          <a:xfrm>
            <a:off x="4093464" y="2521329"/>
            <a:ext cx="4005072" cy="2740961"/>
          </a:xfrm>
          <a:prstGeom prst="rect">
            <a:avLst/>
          </a:prstGeom>
          <a:solidFill>
            <a:schemeClr val="dk1"/>
          </a:solidFill>
          <a:ln>
            <a:noFill/>
          </a:ln>
        </p:spPr>
        <p:txBody>
          <a:bodyPr spcFirstLastPara="1" wrap="square" lIns="91425" tIns="72000" rIns="72000" bIns="792000" anchor="b" anchorCtr="0">
            <a:normAutofit/>
          </a:bodyPr>
          <a:lstStyle>
            <a:lvl1pPr lvl="0" algn="ctr">
              <a:lnSpc>
                <a:spcPct val="85000"/>
              </a:lnSpc>
              <a:spcBef>
                <a:spcPts val="0"/>
              </a:spcBef>
              <a:spcAft>
                <a:spcPts val="0"/>
              </a:spcAft>
              <a:buClr>
                <a:schemeClr val="lt2"/>
              </a:buClr>
              <a:buSzPts val="6000"/>
              <a:buFont typeface="Tahoma"/>
              <a:buNone/>
              <a:defRPr sz="6000" b="1">
                <a:solidFill>
                  <a:schemeClr val="lt2"/>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2" name="Google Shape;372;p23"/>
          <p:cNvSpPr>
            <a:spLocks noGrp="1"/>
          </p:cNvSpPr>
          <p:nvPr>
            <p:ph type="pic" idx="2"/>
          </p:nvPr>
        </p:nvSpPr>
        <p:spPr>
          <a:xfrm>
            <a:off x="4930140" y="1338610"/>
            <a:ext cx="2331720" cy="539496"/>
          </a:xfrm>
          <a:prstGeom prst="rect">
            <a:avLst/>
          </a:prstGeom>
          <a:noFill/>
          <a:ln>
            <a:noFill/>
          </a:ln>
        </p:spPr>
      </p:sp>
      <p:sp>
        <p:nvSpPr>
          <p:cNvPr id="373" name="Google Shape;373;p23"/>
          <p:cNvSpPr txBox="1">
            <a:spLocks noGrp="1"/>
          </p:cNvSpPr>
          <p:nvPr>
            <p:ph type="body" idx="1"/>
          </p:nvPr>
        </p:nvSpPr>
        <p:spPr>
          <a:xfrm>
            <a:off x="4618038" y="4541163"/>
            <a:ext cx="3038475" cy="59055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SzPts val="2400"/>
              <a:buNone/>
              <a:defRPr b="1" i="0">
                <a:solidFill>
                  <a:schemeClr val="lt1"/>
                </a:solidFill>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4" name="Google Shape;374;p23"/>
          <p:cNvSpPr txBox="1">
            <a:spLocks noGrp="1"/>
          </p:cNvSpPr>
          <p:nvPr>
            <p:ph type="body" idx="3"/>
          </p:nvPr>
        </p:nvSpPr>
        <p:spPr>
          <a:xfrm>
            <a:off x="1078557" y="5378325"/>
            <a:ext cx="1800225" cy="280988"/>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SzPts val="1800"/>
              <a:buNone/>
              <a:defRPr sz="1800" b="1" i="1">
                <a:solidFill>
                  <a:schemeClr val="dk2"/>
                </a:solidFill>
              </a:defRPr>
            </a:lvl1pPr>
            <a:lvl2pPr marL="914400" lvl="1" indent="-342900" algn="l">
              <a:lnSpc>
                <a:spcPct val="90000"/>
              </a:lnSpc>
              <a:spcBef>
                <a:spcPts val="500"/>
              </a:spcBef>
              <a:spcAft>
                <a:spcPts val="0"/>
              </a:spcAft>
              <a:buSzPts val="1800"/>
              <a:buChar char="▪"/>
              <a:defRPr sz="1800">
                <a:solidFill>
                  <a:srgbClr val="F1EFDA"/>
                </a:solidFill>
              </a:defRPr>
            </a:lvl2pPr>
            <a:lvl3pPr marL="1371600" lvl="2" indent="-342900" algn="l">
              <a:lnSpc>
                <a:spcPct val="90000"/>
              </a:lnSpc>
              <a:spcBef>
                <a:spcPts val="500"/>
              </a:spcBef>
              <a:spcAft>
                <a:spcPts val="0"/>
              </a:spcAft>
              <a:buSzPts val="1800"/>
              <a:buChar char="▪"/>
              <a:defRPr sz="1800">
                <a:solidFill>
                  <a:srgbClr val="F1EFDA"/>
                </a:solidFill>
              </a:defRPr>
            </a:lvl3pPr>
            <a:lvl4pPr marL="1828800" lvl="3" indent="-342900" algn="l">
              <a:lnSpc>
                <a:spcPct val="90000"/>
              </a:lnSpc>
              <a:spcBef>
                <a:spcPts val="500"/>
              </a:spcBef>
              <a:spcAft>
                <a:spcPts val="0"/>
              </a:spcAft>
              <a:buSzPts val="1800"/>
              <a:buChar char="▪"/>
              <a:defRPr sz="1800">
                <a:solidFill>
                  <a:srgbClr val="F1EFDA"/>
                </a:solidFill>
              </a:defRPr>
            </a:lvl4pPr>
            <a:lvl5pPr marL="2286000" lvl="4" indent="-342900" algn="l">
              <a:lnSpc>
                <a:spcPct val="90000"/>
              </a:lnSpc>
              <a:spcBef>
                <a:spcPts val="500"/>
              </a:spcBef>
              <a:spcAft>
                <a:spcPts val="0"/>
              </a:spcAft>
              <a:buSzPts val="1800"/>
              <a:buChar char="▪"/>
              <a:defRPr sz="1800">
                <a:solidFill>
                  <a:srgbClr val="F1EFDA"/>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5" name="Google Shape;375;p23"/>
          <p:cNvSpPr txBox="1">
            <a:spLocks noGrp="1"/>
          </p:cNvSpPr>
          <p:nvPr>
            <p:ph type="body" idx="4"/>
          </p:nvPr>
        </p:nvSpPr>
        <p:spPr>
          <a:xfrm>
            <a:off x="1078557" y="5658102"/>
            <a:ext cx="2858011" cy="28010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SzPts val="2000"/>
              <a:buNone/>
              <a:defRPr sz="2000" b="1">
                <a:solidFill>
                  <a:schemeClr val="dk1"/>
                </a:solidFill>
                <a:latin typeface="Tahoma"/>
                <a:ea typeface="Tahoma"/>
                <a:cs typeface="Tahoma"/>
                <a:sym typeface="Tahoma"/>
              </a:defRPr>
            </a:lvl1pPr>
            <a:lvl2pPr marL="914400" lvl="1" indent="-317500" algn="l">
              <a:lnSpc>
                <a:spcPct val="90000"/>
              </a:lnSpc>
              <a:spcBef>
                <a:spcPts val="500"/>
              </a:spcBef>
              <a:spcAft>
                <a:spcPts val="0"/>
              </a:spcAft>
              <a:buSzPts val="1400"/>
              <a:buChar char="▪"/>
              <a:defRPr sz="1400">
                <a:solidFill>
                  <a:schemeClr val="lt1"/>
                </a:solidFill>
              </a:defRPr>
            </a:lvl2pPr>
            <a:lvl3pPr marL="1371600" lvl="2" indent="-317500" algn="l">
              <a:lnSpc>
                <a:spcPct val="90000"/>
              </a:lnSpc>
              <a:spcBef>
                <a:spcPts val="500"/>
              </a:spcBef>
              <a:spcAft>
                <a:spcPts val="0"/>
              </a:spcAft>
              <a:buSzPts val="1400"/>
              <a:buChar char="▪"/>
              <a:defRPr sz="1400">
                <a:solidFill>
                  <a:schemeClr val="lt1"/>
                </a:solidFill>
              </a:defRPr>
            </a:lvl3pPr>
            <a:lvl4pPr marL="1828800" lvl="3" indent="-317500" algn="l">
              <a:lnSpc>
                <a:spcPct val="90000"/>
              </a:lnSpc>
              <a:spcBef>
                <a:spcPts val="500"/>
              </a:spcBef>
              <a:spcAft>
                <a:spcPts val="0"/>
              </a:spcAft>
              <a:buSzPts val="1400"/>
              <a:buChar char="▪"/>
              <a:defRPr sz="1400">
                <a:solidFill>
                  <a:schemeClr val="lt1"/>
                </a:solidFill>
              </a:defRPr>
            </a:lvl4pPr>
            <a:lvl5pPr marL="2286000" lvl="4" indent="-317500" algn="l">
              <a:lnSpc>
                <a:spcPct val="90000"/>
              </a:lnSpc>
              <a:spcBef>
                <a:spcPts val="500"/>
              </a:spcBef>
              <a:spcAft>
                <a:spcPts val="0"/>
              </a:spcAft>
              <a:buSzPts val="1400"/>
              <a:buChar char="▪"/>
              <a:defRPr sz="14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 name="Google Shape;376;p23"/>
          <p:cNvSpPr txBox="1">
            <a:spLocks noGrp="1"/>
          </p:cNvSpPr>
          <p:nvPr>
            <p:ph type="body" idx="5"/>
          </p:nvPr>
        </p:nvSpPr>
        <p:spPr>
          <a:xfrm>
            <a:off x="4108011" y="5377934"/>
            <a:ext cx="1800225" cy="280988"/>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SzPts val="1800"/>
              <a:buNone/>
              <a:defRPr sz="1800" b="1" i="1">
                <a:solidFill>
                  <a:schemeClr val="dk2"/>
                </a:solidFill>
              </a:defRPr>
            </a:lvl1pPr>
            <a:lvl2pPr marL="914400" lvl="1" indent="-342900" algn="l">
              <a:lnSpc>
                <a:spcPct val="90000"/>
              </a:lnSpc>
              <a:spcBef>
                <a:spcPts val="500"/>
              </a:spcBef>
              <a:spcAft>
                <a:spcPts val="0"/>
              </a:spcAft>
              <a:buSzPts val="1800"/>
              <a:buChar char="▪"/>
              <a:defRPr sz="1800">
                <a:solidFill>
                  <a:srgbClr val="F1EFDA"/>
                </a:solidFill>
              </a:defRPr>
            </a:lvl2pPr>
            <a:lvl3pPr marL="1371600" lvl="2" indent="-342900" algn="l">
              <a:lnSpc>
                <a:spcPct val="90000"/>
              </a:lnSpc>
              <a:spcBef>
                <a:spcPts val="500"/>
              </a:spcBef>
              <a:spcAft>
                <a:spcPts val="0"/>
              </a:spcAft>
              <a:buSzPts val="1800"/>
              <a:buChar char="▪"/>
              <a:defRPr sz="1800">
                <a:solidFill>
                  <a:srgbClr val="F1EFDA"/>
                </a:solidFill>
              </a:defRPr>
            </a:lvl3pPr>
            <a:lvl4pPr marL="1828800" lvl="3" indent="-342900" algn="l">
              <a:lnSpc>
                <a:spcPct val="90000"/>
              </a:lnSpc>
              <a:spcBef>
                <a:spcPts val="500"/>
              </a:spcBef>
              <a:spcAft>
                <a:spcPts val="0"/>
              </a:spcAft>
              <a:buSzPts val="1800"/>
              <a:buChar char="▪"/>
              <a:defRPr sz="1800">
                <a:solidFill>
                  <a:srgbClr val="F1EFDA"/>
                </a:solidFill>
              </a:defRPr>
            </a:lvl4pPr>
            <a:lvl5pPr marL="2286000" lvl="4" indent="-342900" algn="l">
              <a:lnSpc>
                <a:spcPct val="90000"/>
              </a:lnSpc>
              <a:spcBef>
                <a:spcPts val="500"/>
              </a:spcBef>
              <a:spcAft>
                <a:spcPts val="0"/>
              </a:spcAft>
              <a:buSzPts val="1800"/>
              <a:buChar char="▪"/>
              <a:defRPr sz="1800">
                <a:solidFill>
                  <a:srgbClr val="F1EFDA"/>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 name="Google Shape;377;p23"/>
          <p:cNvSpPr txBox="1">
            <a:spLocks noGrp="1"/>
          </p:cNvSpPr>
          <p:nvPr>
            <p:ph type="body" idx="6"/>
          </p:nvPr>
        </p:nvSpPr>
        <p:spPr>
          <a:xfrm>
            <a:off x="4108011" y="5657711"/>
            <a:ext cx="3684587" cy="2805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SzPts val="2000"/>
              <a:buNone/>
              <a:defRPr sz="2000" b="1">
                <a:solidFill>
                  <a:schemeClr val="dk1"/>
                </a:solidFill>
                <a:latin typeface="Tahoma"/>
                <a:ea typeface="Tahoma"/>
                <a:cs typeface="Tahoma"/>
                <a:sym typeface="Tahoma"/>
              </a:defRPr>
            </a:lvl1pPr>
            <a:lvl2pPr marL="914400" lvl="1" indent="-317500" algn="l">
              <a:lnSpc>
                <a:spcPct val="90000"/>
              </a:lnSpc>
              <a:spcBef>
                <a:spcPts val="500"/>
              </a:spcBef>
              <a:spcAft>
                <a:spcPts val="0"/>
              </a:spcAft>
              <a:buSzPts val="1400"/>
              <a:buChar char="▪"/>
              <a:defRPr sz="1400">
                <a:solidFill>
                  <a:schemeClr val="lt1"/>
                </a:solidFill>
              </a:defRPr>
            </a:lvl2pPr>
            <a:lvl3pPr marL="1371600" lvl="2" indent="-317500" algn="l">
              <a:lnSpc>
                <a:spcPct val="90000"/>
              </a:lnSpc>
              <a:spcBef>
                <a:spcPts val="500"/>
              </a:spcBef>
              <a:spcAft>
                <a:spcPts val="0"/>
              </a:spcAft>
              <a:buSzPts val="1400"/>
              <a:buChar char="▪"/>
              <a:defRPr sz="1400">
                <a:solidFill>
                  <a:schemeClr val="lt1"/>
                </a:solidFill>
              </a:defRPr>
            </a:lvl3pPr>
            <a:lvl4pPr marL="1828800" lvl="3" indent="-317500" algn="l">
              <a:lnSpc>
                <a:spcPct val="90000"/>
              </a:lnSpc>
              <a:spcBef>
                <a:spcPts val="500"/>
              </a:spcBef>
              <a:spcAft>
                <a:spcPts val="0"/>
              </a:spcAft>
              <a:buSzPts val="1400"/>
              <a:buChar char="▪"/>
              <a:defRPr sz="1400">
                <a:solidFill>
                  <a:schemeClr val="lt1"/>
                </a:solidFill>
              </a:defRPr>
            </a:lvl4pPr>
            <a:lvl5pPr marL="2286000" lvl="4" indent="-317500" algn="l">
              <a:lnSpc>
                <a:spcPct val="90000"/>
              </a:lnSpc>
              <a:spcBef>
                <a:spcPts val="500"/>
              </a:spcBef>
              <a:spcAft>
                <a:spcPts val="0"/>
              </a:spcAft>
              <a:buSzPts val="1400"/>
              <a:buChar char="▪"/>
              <a:defRPr sz="14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 name="Google Shape;378;p23"/>
          <p:cNvSpPr txBox="1">
            <a:spLocks noGrp="1"/>
          </p:cNvSpPr>
          <p:nvPr>
            <p:ph type="body" idx="7"/>
          </p:nvPr>
        </p:nvSpPr>
        <p:spPr>
          <a:xfrm>
            <a:off x="8098536" y="5377934"/>
            <a:ext cx="1800225" cy="280988"/>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SzPts val="1800"/>
              <a:buNone/>
              <a:defRPr sz="1800" b="1" i="1">
                <a:solidFill>
                  <a:schemeClr val="dk2"/>
                </a:solidFill>
              </a:defRPr>
            </a:lvl1pPr>
            <a:lvl2pPr marL="914400" lvl="1" indent="-342900" algn="l">
              <a:lnSpc>
                <a:spcPct val="90000"/>
              </a:lnSpc>
              <a:spcBef>
                <a:spcPts val="500"/>
              </a:spcBef>
              <a:spcAft>
                <a:spcPts val="0"/>
              </a:spcAft>
              <a:buSzPts val="1800"/>
              <a:buChar char="▪"/>
              <a:defRPr sz="1800">
                <a:solidFill>
                  <a:srgbClr val="F1EFDA"/>
                </a:solidFill>
              </a:defRPr>
            </a:lvl2pPr>
            <a:lvl3pPr marL="1371600" lvl="2" indent="-342900" algn="l">
              <a:lnSpc>
                <a:spcPct val="90000"/>
              </a:lnSpc>
              <a:spcBef>
                <a:spcPts val="500"/>
              </a:spcBef>
              <a:spcAft>
                <a:spcPts val="0"/>
              </a:spcAft>
              <a:buSzPts val="1800"/>
              <a:buChar char="▪"/>
              <a:defRPr sz="1800">
                <a:solidFill>
                  <a:srgbClr val="F1EFDA"/>
                </a:solidFill>
              </a:defRPr>
            </a:lvl3pPr>
            <a:lvl4pPr marL="1828800" lvl="3" indent="-342900" algn="l">
              <a:lnSpc>
                <a:spcPct val="90000"/>
              </a:lnSpc>
              <a:spcBef>
                <a:spcPts val="500"/>
              </a:spcBef>
              <a:spcAft>
                <a:spcPts val="0"/>
              </a:spcAft>
              <a:buSzPts val="1800"/>
              <a:buChar char="▪"/>
              <a:defRPr sz="1800">
                <a:solidFill>
                  <a:srgbClr val="F1EFDA"/>
                </a:solidFill>
              </a:defRPr>
            </a:lvl4pPr>
            <a:lvl5pPr marL="2286000" lvl="4" indent="-342900" algn="l">
              <a:lnSpc>
                <a:spcPct val="90000"/>
              </a:lnSpc>
              <a:spcBef>
                <a:spcPts val="500"/>
              </a:spcBef>
              <a:spcAft>
                <a:spcPts val="0"/>
              </a:spcAft>
              <a:buSzPts val="1800"/>
              <a:buChar char="▪"/>
              <a:defRPr sz="1800">
                <a:solidFill>
                  <a:srgbClr val="F1EFDA"/>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p23"/>
          <p:cNvSpPr txBox="1">
            <a:spLocks noGrp="1"/>
          </p:cNvSpPr>
          <p:nvPr>
            <p:ph type="body" idx="8"/>
          </p:nvPr>
        </p:nvSpPr>
        <p:spPr>
          <a:xfrm>
            <a:off x="8098536" y="5657711"/>
            <a:ext cx="3240000" cy="2805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SzPts val="2000"/>
              <a:buNone/>
              <a:defRPr sz="2000" b="1">
                <a:solidFill>
                  <a:schemeClr val="dk1"/>
                </a:solidFill>
                <a:latin typeface="Tahoma"/>
                <a:ea typeface="Tahoma"/>
                <a:cs typeface="Tahoma"/>
                <a:sym typeface="Tahoma"/>
              </a:defRPr>
            </a:lvl1pPr>
            <a:lvl2pPr marL="914400" lvl="1" indent="-317500" algn="l">
              <a:lnSpc>
                <a:spcPct val="90000"/>
              </a:lnSpc>
              <a:spcBef>
                <a:spcPts val="500"/>
              </a:spcBef>
              <a:spcAft>
                <a:spcPts val="0"/>
              </a:spcAft>
              <a:buSzPts val="1400"/>
              <a:buChar char="▪"/>
              <a:defRPr sz="1400">
                <a:solidFill>
                  <a:schemeClr val="lt1"/>
                </a:solidFill>
              </a:defRPr>
            </a:lvl2pPr>
            <a:lvl3pPr marL="1371600" lvl="2" indent="-317500" algn="l">
              <a:lnSpc>
                <a:spcPct val="90000"/>
              </a:lnSpc>
              <a:spcBef>
                <a:spcPts val="500"/>
              </a:spcBef>
              <a:spcAft>
                <a:spcPts val="0"/>
              </a:spcAft>
              <a:buSzPts val="1400"/>
              <a:buChar char="▪"/>
              <a:defRPr sz="1400">
                <a:solidFill>
                  <a:schemeClr val="lt1"/>
                </a:solidFill>
              </a:defRPr>
            </a:lvl3pPr>
            <a:lvl4pPr marL="1828800" lvl="3" indent="-317500" algn="l">
              <a:lnSpc>
                <a:spcPct val="90000"/>
              </a:lnSpc>
              <a:spcBef>
                <a:spcPts val="500"/>
              </a:spcBef>
              <a:spcAft>
                <a:spcPts val="0"/>
              </a:spcAft>
              <a:buSzPts val="1400"/>
              <a:buChar char="▪"/>
              <a:defRPr sz="1400">
                <a:solidFill>
                  <a:schemeClr val="lt1"/>
                </a:solidFill>
              </a:defRPr>
            </a:lvl4pPr>
            <a:lvl5pPr marL="2286000" lvl="4" indent="-317500" algn="l">
              <a:lnSpc>
                <a:spcPct val="90000"/>
              </a:lnSpc>
              <a:spcBef>
                <a:spcPts val="500"/>
              </a:spcBef>
              <a:spcAft>
                <a:spcPts val="0"/>
              </a:spcAft>
              <a:buSzPts val="1400"/>
              <a:buChar char="▪"/>
              <a:defRPr sz="14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 name="Google Shape;380;p23" descr="Rectangle shape"/>
          <p:cNvSpPr/>
          <p:nvPr/>
        </p:nvSpPr>
        <p:spPr>
          <a:xfrm>
            <a:off x="4760495" y="2320161"/>
            <a:ext cx="7431505"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ppendix Content Layout">
  <p:cSld name="Appendix Content Layout">
    <p:spTree>
      <p:nvGrpSpPr>
        <p:cNvPr id="1" name="Shape 381"/>
        <p:cNvGrpSpPr/>
        <p:nvPr/>
      </p:nvGrpSpPr>
      <p:grpSpPr>
        <a:xfrm>
          <a:off x="0" y="0"/>
          <a:ext cx="0" cy="0"/>
          <a:chOff x="0" y="0"/>
          <a:chExt cx="0" cy="0"/>
        </a:xfrm>
      </p:grpSpPr>
      <p:sp>
        <p:nvSpPr>
          <p:cNvPr id="382" name="Google Shape;382;p24"/>
          <p:cNvSpPr/>
          <p:nvPr/>
        </p:nvSpPr>
        <p:spPr>
          <a:xfrm>
            <a:off x="3919728" y="1"/>
            <a:ext cx="4352544" cy="229971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383" name="Google Shape;383;p24"/>
          <p:cNvSpPr>
            <a:spLocks noGrp="1"/>
          </p:cNvSpPr>
          <p:nvPr>
            <p:ph type="pic" idx="2"/>
          </p:nvPr>
        </p:nvSpPr>
        <p:spPr>
          <a:xfrm>
            <a:off x="0" y="2299716"/>
            <a:ext cx="11352213" cy="3758184"/>
          </a:xfrm>
          <a:prstGeom prst="rect">
            <a:avLst/>
          </a:prstGeom>
          <a:noFill/>
          <a:ln>
            <a:noFill/>
          </a:ln>
        </p:spPr>
      </p:sp>
      <p:sp>
        <p:nvSpPr>
          <p:cNvPr id="384" name="Google Shape;384;p24"/>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5" name="Google Shape;385;p24"/>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6" name="Google Shape;386;p24"/>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87" name="Google Shape;387;p24"/>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388" name="Google Shape;388;p24"/>
          <p:cNvSpPr txBox="1">
            <a:spLocks noGrp="1"/>
          </p:cNvSpPr>
          <p:nvPr>
            <p:ph type="title"/>
          </p:nvPr>
        </p:nvSpPr>
        <p:spPr>
          <a:xfrm>
            <a:off x="3919728" y="0"/>
            <a:ext cx="4352544" cy="2299716"/>
          </a:xfrm>
          <a:prstGeom prst="rect">
            <a:avLst/>
          </a:prstGeom>
          <a:noFill/>
          <a:ln>
            <a:noFill/>
          </a:ln>
        </p:spPr>
        <p:txBody>
          <a:bodyPr spcFirstLastPara="1" wrap="square" lIns="0" tIns="684000" rIns="0" bIns="0" anchor="t" anchorCtr="0">
            <a:normAutofit/>
          </a:bodyPr>
          <a:lstStyle>
            <a:lvl1pPr lvl="0" algn="ctr">
              <a:lnSpc>
                <a:spcPct val="90000"/>
              </a:lnSpc>
              <a:spcBef>
                <a:spcPts val="0"/>
              </a:spcBef>
              <a:spcAft>
                <a:spcPts val="0"/>
              </a:spcAft>
              <a:buClr>
                <a:schemeClr val="lt2"/>
              </a:buClr>
              <a:buSzPts val="3600"/>
              <a:buFont typeface="Tahoma"/>
              <a:buNone/>
              <a:defRPr sz="3600" b="1">
                <a:solidFill>
                  <a:schemeClr val="lt2"/>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9" name="Google Shape;389;p24"/>
          <p:cNvSpPr>
            <a:spLocks noGrp="1"/>
          </p:cNvSpPr>
          <p:nvPr>
            <p:ph type="pic" idx="3"/>
          </p:nvPr>
        </p:nvSpPr>
        <p:spPr>
          <a:xfrm>
            <a:off x="839788" y="774398"/>
            <a:ext cx="2331720" cy="539496"/>
          </a:xfrm>
          <a:prstGeom prst="rect">
            <a:avLst/>
          </a:prstGeom>
          <a:noFill/>
          <a:ln>
            <a:noFill/>
          </a:ln>
        </p:spPr>
      </p:sp>
      <p:sp>
        <p:nvSpPr>
          <p:cNvPr id="390" name="Google Shape;390;p24" descr="Rectangle shape"/>
          <p:cNvSpPr/>
          <p:nvPr/>
        </p:nvSpPr>
        <p:spPr>
          <a:xfrm>
            <a:off x="4868562" y="1548553"/>
            <a:ext cx="7323438"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Feedback Content Layout">
  <p:cSld name="Feedback Content Layout">
    <p:spTree>
      <p:nvGrpSpPr>
        <p:cNvPr id="1" name="Shape 391"/>
        <p:cNvGrpSpPr/>
        <p:nvPr/>
      </p:nvGrpSpPr>
      <p:grpSpPr>
        <a:xfrm>
          <a:off x="0" y="0"/>
          <a:ext cx="0" cy="0"/>
          <a:chOff x="0" y="0"/>
          <a:chExt cx="0" cy="0"/>
        </a:xfrm>
      </p:grpSpPr>
      <p:sp>
        <p:nvSpPr>
          <p:cNvPr id="392" name="Google Shape;392;p25"/>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3" name="Google Shape;393;p25"/>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4" name="Google Shape;394;p25"/>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95" name="Google Shape;395;p25"/>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396" name="Google Shape;396;p25"/>
          <p:cNvSpPr txBox="1">
            <a:spLocks noGrp="1"/>
          </p:cNvSpPr>
          <p:nvPr>
            <p:ph type="title"/>
          </p:nvPr>
        </p:nvSpPr>
        <p:spPr>
          <a:xfrm>
            <a:off x="3256085" y="707217"/>
            <a:ext cx="5679831" cy="606677"/>
          </a:xfrm>
          <a:prstGeom prst="rect">
            <a:avLst/>
          </a:prstGeom>
          <a:noFill/>
          <a:ln>
            <a:noFill/>
          </a:ln>
        </p:spPr>
        <p:txBody>
          <a:bodyPr spcFirstLastPara="1" wrap="square" lIns="0" tIns="0" rIns="0" bIns="0" anchor="t" anchorCtr="0">
            <a:normAutofit/>
          </a:bodyPr>
          <a:lstStyle>
            <a:lvl1pPr lvl="0" algn="ctr">
              <a:lnSpc>
                <a:spcPct val="90000"/>
              </a:lnSpc>
              <a:spcBef>
                <a:spcPts val="0"/>
              </a:spcBef>
              <a:spcAft>
                <a:spcPts val="0"/>
              </a:spcAft>
              <a:buClr>
                <a:schemeClr val="dk1"/>
              </a:buClr>
              <a:buSzPts val="3600"/>
              <a:buFont typeface="Tahoma"/>
              <a:buNone/>
              <a:defRPr sz="3600" b="1">
                <a:solidFill>
                  <a:schemeClr val="dk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7" name="Google Shape;397;p25"/>
          <p:cNvSpPr>
            <a:spLocks noGrp="1"/>
          </p:cNvSpPr>
          <p:nvPr>
            <p:ph type="pic" idx="2"/>
          </p:nvPr>
        </p:nvSpPr>
        <p:spPr>
          <a:xfrm>
            <a:off x="839788" y="774398"/>
            <a:ext cx="2331720" cy="539496"/>
          </a:xfrm>
          <a:prstGeom prst="rect">
            <a:avLst/>
          </a:prstGeom>
          <a:noFill/>
          <a:ln>
            <a:noFill/>
          </a:ln>
        </p:spPr>
      </p:sp>
      <p:sp>
        <p:nvSpPr>
          <p:cNvPr id="398" name="Google Shape;398;p25"/>
          <p:cNvSpPr>
            <a:spLocks noGrp="1"/>
          </p:cNvSpPr>
          <p:nvPr>
            <p:ph type="pic" idx="3"/>
          </p:nvPr>
        </p:nvSpPr>
        <p:spPr>
          <a:xfrm>
            <a:off x="838200" y="4808540"/>
            <a:ext cx="960120" cy="960120"/>
          </a:xfrm>
          <a:prstGeom prst="rect">
            <a:avLst/>
          </a:prstGeom>
          <a:noFill/>
          <a:ln>
            <a:noFill/>
          </a:ln>
        </p:spPr>
      </p:sp>
      <p:sp>
        <p:nvSpPr>
          <p:cNvPr id="399" name="Google Shape;399;p25"/>
          <p:cNvSpPr txBox="1">
            <a:spLocks noGrp="1"/>
          </p:cNvSpPr>
          <p:nvPr>
            <p:ph type="body" idx="1"/>
          </p:nvPr>
        </p:nvSpPr>
        <p:spPr>
          <a:xfrm>
            <a:off x="1921253" y="4732171"/>
            <a:ext cx="2149559" cy="325986"/>
          </a:xfrm>
          <a:prstGeom prst="rect">
            <a:avLst/>
          </a:prstGeom>
          <a:noFill/>
          <a:ln>
            <a:noFill/>
          </a:ln>
        </p:spPr>
        <p:txBody>
          <a:bodyPr spcFirstLastPara="1" wrap="square" lIns="91425" tIns="45700" rIns="91425" bIns="0" anchor="t" anchorCtr="0">
            <a:noAutofit/>
          </a:bodyPr>
          <a:lstStyle>
            <a:lvl1pPr marL="457200" lvl="0" indent="-228600" algn="l">
              <a:lnSpc>
                <a:spcPct val="90000"/>
              </a:lnSpc>
              <a:spcBef>
                <a:spcPts val="600"/>
              </a:spcBef>
              <a:spcAft>
                <a:spcPts val="0"/>
              </a:spcAft>
              <a:buSzPts val="2000"/>
              <a:buNone/>
              <a:defRPr sz="2000" b="1">
                <a:solidFill>
                  <a:schemeClr val="dk1"/>
                </a:solidFill>
                <a:latin typeface="Tahoma"/>
                <a:ea typeface="Tahoma"/>
                <a:cs typeface="Tahoma"/>
                <a:sym typeface="Tahoma"/>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0" name="Google Shape;400;p25"/>
          <p:cNvSpPr txBox="1">
            <a:spLocks noGrp="1"/>
          </p:cNvSpPr>
          <p:nvPr>
            <p:ph type="body" idx="4"/>
          </p:nvPr>
        </p:nvSpPr>
        <p:spPr>
          <a:xfrm>
            <a:off x="1922832" y="5118130"/>
            <a:ext cx="2148282" cy="244923"/>
          </a:xfrm>
          <a:prstGeom prst="rect">
            <a:avLst/>
          </a:prstGeom>
          <a:noFill/>
          <a:ln>
            <a:noFill/>
          </a:ln>
        </p:spPr>
        <p:txBody>
          <a:bodyPr spcFirstLastPara="1" wrap="square" lIns="91425" tIns="0" rIns="91425" bIns="45700" anchor="t" anchorCtr="0">
            <a:noAutofit/>
          </a:bodyPr>
          <a:lstStyle>
            <a:lvl1pPr marL="457200" lvl="0" indent="-228600" algn="l">
              <a:lnSpc>
                <a:spcPct val="90000"/>
              </a:lnSpc>
              <a:spcBef>
                <a:spcPts val="600"/>
              </a:spcBef>
              <a:spcAft>
                <a:spcPts val="0"/>
              </a:spcAft>
              <a:buSzPts val="1400"/>
              <a:buNone/>
              <a:defRPr sz="1400" b="0" i="1">
                <a:solidFill>
                  <a:schemeClr val="dk2"/>
                </a:solidFill>
                <a:latin typeface="Times New Roman"/>
                <a:ea typeface="Times New Roman"/>
                <a:cs typeface="Times New Roman"/>
                <a:sym typeface="Times New Roman"/>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1" name="Google Shape;401;p25"/>
          <p:cNvSpPr>
            <a:spLocks noGrp="1"/>
          </p:cNvSpPr>
          <p:nvPr>
            <p:ph type="pic" idx="5"/>
          </p:nvPr>
        </p:nvSpPr>
        <p:spPr>
          <a:xfrm>
            <a:off x="7977409" y="4808540"/>
            <a:ext cx="960120" cy="960120"/>
          </a:xfrm>
          <a:prstGeom prst="rect">
            <a:avLst/>
          </a:prstGeom>
          <a:noFill/>
          <a:ln>
            <a:noFill/>
          </a:ln>
        </p:spPr>
      </p:sp>
      <p:sp>
        <p:nvSpPr>
          <p:cNvPr id="402" name="Google Shape;402;p25"/>
          <p:cNvSpPr txBox="1">
            <a:spLocks noGrp="1"/>
          </p:cNvSpPr>
          <p:nvPr>
            <p:ph type="body" idx="6"/>
          </p:nvPr>
        </p:nvSpPr>
        <p:spPr>
          <a:xfrm>
            <a:off x="9060462" y="4732171"/>
            <a:ext cx="2149559" cy="325986"/>
          </a:xfrm>
          <a:prstGeom prst="rect">
            <a:avLst/>
          </a:prstGeom>
          <a:noFill/>
          <a:ln>
            <a:noFill/>
          </a:ln>
        </p:spPr>
        <p:txBody>
          <a:bodyPr spcFirstLastPara="1" wrap="square" lIns="91425" tIns="45700" rIns="91425" bIns="0" anchor="t" anchorCtr="0">
            <a:noAutofit/>
          </a:bodyPr>
          <a:lstStyle>
            <a:lvl1pPr marL="457200" lvl="0" indent="-228600" algn="l">
              <a:lnSpc>
                <a:spcPct val="90000"/>
              </a:lnSpc>
              <a:spcBef>
                <a:spcPts val="600"/>
              </a:spcBef>
              <a:spcAft>
                <a:spcPts val="0"/>
              </a:spcAft>
              <a:buSzPts val="2000"/>
              <a:buNone/>
              <a:defRPr sz="2000" b="1">
                <a:solidFill>
                  <a:schemeClr val="dk1"/>
                </a:solidFill>
                <a:latin typeface="Tahoma"/>
                <a:ea typeface="Tahoma"/>
                <a:cs typeface="Tahoma"/>
                <a:sym typeface="Tahoma"/>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3" name="Google Shape;403;p25"/>
          <p:cNvSpPr txBox="1">
            <a:spLocks noGrp="1"/>
          </p:cNvSpPr>
          <p:nvPr>
            <p:ph type="body" idx="7"/>
          </p:nvPr>
        </p:nvSpPr>
        <p:spPr>
          <a:xfrm>
            <a:off x="9062041" y="5118130"/>
            <a:ext cx="2148282" cy="244923"/>
          </a:xfrm>
          <a:prstGeom prst="rect">
            <a:avLst/>
          </a:prstGeom>
          <a:noFill/>
          <a:ln>
            <a:noFill/>
          </a:ln>
        </p:spPr>
        <p:txBody>
          <a:bodyPr spcFirstLastPara="1" wrap="square" lIns="91425" tIns="0" rIns="91425" bIns="45700" anchor="t" anchorCtr="0">
            <a:noAutofit/>
          </a:bodyPr>
          <a:lstStyle>
            <a:lvl1pPr marL="457200" lvl="0" indent="-228600" algn="l">
              <a:lnSpc>
                <a:spcPct val="90000"/>
              </a:lnSpc>
              <a:spcBef>
                <a:spcPts val="600"/>
              </a:spcBef>
              <a:spcAft>
                <a:spcPts val="0"/>
              </a:spcAft>
              <a:buSzPts val="1400"/>
              <a:buNone/>
              <a:defRPr sz="1400" b="0" i="1">
                <a:solidFill>
                  <a:schemeClr val="dk2"/>
                </a:solidFill>
                <a:latin typeface="Times New Roman"/>
                <a:ea typeface="Times New Roman"/>
                <a:cs typeface="Times New Roman"/>
                <a:sym typeface="Times New Roman"/>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4" name="Google Shape;404;p25"/>
          <p:cNvSpPr>
            <a:spLocks noGrp="1"/>
          </p:cNvSpPr>
          <p:nvPr>
            <p:ph type="pic" idx="8"/>
          </p:nvPr>
        </p:nvSpPr>
        <p:spPr>
          <a:xfrm>
            <a:off x="4403916" y="4808540"/>
            <a:ext cx="960120" cy="960120"/>
          </a:xfrm>
          <a:prstGeom prst="rect">
            <a:avLst/>
          </a:prstGeom>
          <a:noFill/>
          <a:ln>
            <a:noFill/>
          </a:ln>
        </p:spPr>
      </p:sp>
      <p:sp>
        <p:nvSpPr>
          <p:cNvPr id="405" name="Google Shape;405;p25"/>
          <p:cNvSpPr txBox="1">
            <a:spLocks noGrp="1"/>
          </p:cNvSpPr>
          <p:nvPr>
            <p:ph type="body" idx="9"/>
          </p:nvPr>
        </p:nvSpPr>
        <p:spPr>
          <a:xfrm>
            <a:off x="5486969" y="4732171"/>
            <a:ext cx="2149559" cy="325986"/>
          </a:xfrm>
          <a:prstGeom prst="rect">
            <a:avLst/>
          </a:prstGeom>
          <a:noFill/>
          <a:ln>
            <a:noFill/>
          </a:ln>
        </p:spPr>
        <p:txBody>
          <a:bodyPr spcFirstLastPara="1" wrap="square" lIns="91425" tIns="45700" rIns="91425" bIns="0" anchor="t" anchorCtr="0">
            <a:noAutofit/>
          </a:bodyPr>
          <a:lstStyle>
            <a:lvl1pPr marL="457200" lvl="0" indent="-228600" algn="l">
              <a:lnSpc>
                <a:spcPct val="90000"/>
              </a:lnSpc>
              <a:spcBef>
                <a:spcPts val="600"/>
              </a:spcBef>
              <a:spcAft>
                <a:spcPts val="0"/>
              </a:spcAft>
              <a:buSzPts val="2000"/>
              <a:buNone/>
              <a:defRPr sz="2000" b="1">
                <a:solidFill>
                  <a:schemeClr val="dk1"/>
                </a:solidFill>
                <a:latin typeface="Tahoma"/>
                <a:ea typeface="Tahoma"/>
                <a:cs typeface="Tahoma"/>
                <a:sym typeface="Tahoma"/>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6" name="Google Shape;406;p25"/>
          <p:cNvSpPr txBox="1">
            <a:spLocks noGrp="1"/>
          </p:cNvSpPr>
          <p:nvPr>
            <p:ph type="body" idx="13"/>
          </p:nvPr>
        </p:nvSpPr>
        <p:spPr>
          <a:xfrm>
            <a:off x="5488548" y="5118130"/>
            <a:ext cx="2148282" cy="244923"/>
          </a:xfrm>
          <a:prstGeom prst="rect">
            <a:avLst/>
          </a:prstGeom>
          <a:noFill/>
          <a:ln>
            <a:noFill/>
          </a:ln>
        </p:spPr>
        <p:txBody>
          <a:bodyPr spcFirstLastPara="1" wrap="square" lIns="91425" tIns="0" rIns="91425" bIns="45700" anchor="t" anchorCtr="0">
            <a:noAutofit/>
          </a:bodyPr>
          <a:lstStyle>
            <a:lvl1pPr marL="457200" lvl="0" indent="-228600" algn="l">
              <a:lnSpc>
                <a:spcPct val="90000"/>
              </a:lnSpc>
              <a:spcBef>
                <a:spcPts val="600"/>
              </a:spcBef>
              <a:spcAft>
                <a:spcPts val="0"/>
              </a:spcAft>
              <a:buSzPts val="1400"/>
              <a:buNone/>
              <a:defRPr sz="1400" b="0" i="1">
                <a:solidFill>
                  <a:schemeClr val="dk2"/>
                </a:solidFill>
                <a:latin typeface="Times New Roman"/>
                <a:ea typeface="Times New Roman"/>
                <a:cs typeface="Times New Roman"/>
                <a:sym typeface="Times New Roman"/>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7" name="Google Shape;407;p25"/>
          <p:cNvSpPr txBox="1">
            <a:spLocks noGrp="1"/>
          </p:cNvSpPr>
          <p:nvPr>
            <p:ph type="body" idx="14"/>
          </p:nvPr>
        </p:nvSpPr>
        <p:spPr>
          <a:xfrm>
            <a:off x="838200" y="1865313"/>
            <a:ext cx="3529013" cy="2578100"/>
          </a:xfrm>
          <a:prstGeom prst="rect">
            <a:avLst/>
          </a:prstGeom>
          <a:solidFill>
            <a:schemeClr val="accent1">
              <a:alpha val="49803"/>
            </a:schemeClr>
          </a:solidFill>
          <a:ln>
            <a:noFill/>
          </a:ln>
        </p:spPr>
        <p:txBody>
          <a:bodyPr spcFirstLastPara="1" wrap="square" lIns="288000" tIns="288000" rIns="288000" bIns="288000" anchor="t" anchorCtr="0">
            <a:normAutofit/>
          </a:bodyPr>
          <a:lstStyle>
            <a:lvl1pPr marL="457200" lvl="0" indent="-228600" algn="l">
              <a:lnSpc>
                <a:spcPct val="90000"/>
              </a:lnSpc>
              <a:spcBef>
                <a:spcPts val="1000"/>
              </a:spcBef>
              <a:spcAft>
                <a:spcPts val="0"/>
              </a:spcAft>
              <a:buSzPts val="1400"/>
              <a:buNone/>
              <a:defRPr sz="1400" i="0">
                <a:solidFill>
                  <a:schemeClr val="dk2"/>
                </a:solidFill>
              </a:defRPr>
            </a:lvl1pPr>
            <a:lvl2pPr marL="914400" lvl="1" indent="-228600" algn="l">
              <a:lnSpc>
                <a:spcPct val="90000"/>
              </a:lnSpc>
              <a:spcBef>
                <a:spcPts val="500"/>
              </a:spcBef>
              <a:spcAft>
                <a:spcPts val="0"/>
              </a:spcAft>
              <a:buSzPts val="1400"/>
              <a:buNone/>
              <a:defRPr sz="1400" i="1">
                <a:solidFill>
                  <a:schemeClr val="dk2"/>
                </a:solidFill>
              </a:defRPr>
            </a:lvl2pPr>
            <a:lvl3pPr marL="1371600" lvl="2" indent="-228600" algn="l">
              <a:lnSpc>
                <a:spcPct val="90000"/>
              </a:lnSpc>
              <a:spcBef>
                <a:spcPts val="500"/>
              </a:spcBef>
              <a:spcAft>
                <a:spcPts val="0"/>
              </a:spcAft>
              <a:buSzPts val="1400"/>
              <a:buNone/>
              <a:defRPr sz="1400" i="1">
                <a:solidFill>
                  <a:schemeClr val="dk2"/>
                </a:solidFill>
              </a:defRPr>
            </a:lvl3pPr>
            <a:lvl4pPr marL="1828800" lvl="3" indent="-228600" algn="l">
              <a:lnSpc>
                <a:spcPct val="90000"/>
              </a:lnSpc>
              <a:spcBef>
                <a:spcPts val="500"/>
              </a:spcBef>
              <a:spcAft>
                <a:spcPts val="0"/>
              </a:spcAft>
              <a:buSzPts val="1400"/>
              <a:buNone/>
              <a:defRPr sz="1400" i="1">
                <a:solidFill>
                  <a:schemeClr val="dk2"/>
                </a:solidFill>
              </a:defRPr>
            </a:lvl4pPr>
            <a:lvl5pPr marL="2286000" lvl="4" indent="-228600" algn="l">
              <a:lnSpc>
                <a:spcPct val="90000"/>
              </a:lnSpc>
              <a:spcBef>
                <a:spcPts val="500"/>
              </a:spcBef>
              <a:spcAft>
                <a:spcPts val="0"/>
              </a:spcAft>
              <a:buSzPts val="1400"/>
              <a:buNone/>
              <a:defRPr sz="1400" i="1">
                <a:solidFill>
                  <a:schemeClr val="dk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8" name="Google Shape;408;p25"/>
          <p:cNvSpPr/>
          <p:nvPr/>
        </p:nvSpPr>
        <p:spPr>
          <a:xfrm>
            <a:off x="4368002" y="2414016"/>
            <a:ext cx="3529011" cy="20299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09" name="Google Shape;409;p25"/>
          <p:cNvSpPr txBox="1">
            <a:spLocks noGrp="1"/>
          </p:cNvSpPr>
          <p:nvPr>
            <p:ph type="body" idx="15"/>
          </p:nvPr>
        </p:nvSpPr>
        <p:spPr>
          <a:xfrm>
            <a:off x="4357688" y="2400300"/>
            <a:ext cx="3529012" cy="2043113"/>
          </a:xfrm>
          <a:prstGeom prst="rect">
            <a:avLst/>
          </a:prstGeom>
          <a:noFill/>
          <a:ln>
            <a:noFill/>
          </a:ln>
        </p:spPr>
        <p:txBody>
          <a:bodyPr spcFirstLastPara="1" wrap="square" lIns="288000" tIns="288000" rIns="288000" bIns="288000" anchor="t" anchorCtr="0">
            <a:normAutofit/>
          </a:bodyPr>
          <a:lstStyle>
            <a:lvl1pPr marL="457200" lvl="0" indent="-228600" algn="l">
              <a:lnSpc>
                <a:spcPct val="90000"/>
              </a:lnSpc>
              <a:spcBef>
                <a:spcPts val="1000"/>
              </a:spcBef>
              <a:spcAft>
                <a:spcPts val="0"/>
              </a:spcAft>
              <a:buSzPts val="1400"/>
              <a:buNone/>
              <a:defRPr sz="1400" i="0">
                <a:solidFill>
                  <a:schemeClr val="dk2"/>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1400"/>
              <a:buNone/>
              <a:defRPr sz="1400" i="1">
                <a:solidFill>
                  <a:schemeClr val="dk2"/>
                </a:solidFill>
                <a:latin typeface="Times New Roman"/>
                <a:ea typeface="Times New Roman"/>
                <a:cs typeface="Times New Roman"/>
                <a:sym typeface="Times New Roman"/>
              </a:defRPr>
            </a:lvl2pPr>
            <a:lvl3pPr marL="1371600" lvl="2" indent="-228600" algn="l">
              <a:lnSpc>
                <a:spcPct val="90000"/>
              </a:lnSpc>
              <a:spcBef>
                <a:spcPts val="500"/>
              </a:spcBef>
              <a:spcAft>
                <a:spcPts val="0"/>
              </a:spcAft>
              <a:buSzPts val="1400"/>
              <a:buNone/>
              <a:defRPr sz="1400" i="1">
                <a:solidFill>
                  <a:schemeClr val="dk2"/>
                </a:solidFill>
                <a:latin typeface="Times New Roman"/>
                <a:ea typeface="Times New Roman"/>
                <a:cs typeface="Times New Roman"/>
                <a:sym typeface="Times New Roman"/>
              </a:defRPr>
            </a:lvl3pPr>
            <a:lvl4pPr marL="1828800" lvl="3" indent="-228600" algn="l">
              <a:lnSpc>
                <a:spcPct val="90000"/>
              </a:lnSpc>
              <a:spcBef>
                <a:spcPts val="500"/>
              </a:spcBef>
              <a:spcAft>
                <a:spcPts val="0"/>
              </a:spcAft>
              <a:buSzPts val="1400"/>
              <a:buNone/>
              <a:defRPr sz="1400" i="1">
                <a:solidFill>
                  <a:schemeClr val="dk2"/>
                </a:solidFill>
                <a:latin typeface="Times New Roman"/>
                <a:ea typeface="Times New Roman"/>
                <a:cs typeface="Times New Roman"/>
                <a:sym typeface="Times New Roman"/>
              </a:defRPr>
            </a:lvl4pPr>
            <a:lvl5pPr marL="2286000" lvl="4" indent="-228600" algn="l">
              <a:lnSpc>
                <a:spcPct val="90000"/>
              </a:lnSpc>
              <a:spcBef>
                <a:spcPts val="500"/>
              </a:spcBef>
              <a:spcAft>
                <a:spcPts val="0"/>
              </a:spcAft>
              <a:buSzPts val="1400"/>
              <a:buNone/>
              <a:defRPr sz="1400" i="1">
                <a:solidFill>
                  <a:schemeClr val="dk2"/>
                </a:solidFill>
                <a:latin typeface="Times New Roman"/>
                <a:ea typeface="Times New Roman"/>
                <a:cs typeface="Times New Roman"/>
                <a:sym typeface="Times New Roman"/>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0" name="Google Shape;410;p25"/>
          <p:cNvSpPr txBox="1">
            <a:spLocks noGrp="1"/>
          </p:cNvSpPr>
          <p:nvPr>
            <p:ph type="body" idx="16"/>
          </p:nvPr>
        </p:nvSpPr>
        <p:spPr>
          <a:xfrm>
            <a:off x="7886700" y="2212277"/>
            <a:ext cx="3467102" cy="2231136"/>
          </a:xfrm>
          <a:prstGeom prst="rect">
            <a:avLst/>
          </a:prstGeom>
          <a:solidFill>
            <a:schemeClr val="accent1">
              <a:alpha val="49803"/>
            </a:schemeClr>
          </a:solidFill>
          <a:ln>
            <a:noFill/>
          </a:ln>
        </p:spPr>
        <p:txBody>
          <a:bodyPr spcFirstLastPara="1" wrap="square" lIns="288000" tIns="288000" rIns="288000" bIns="288000" anchor="t" anchorCtr="0">
            <a:normAutofit/>
          </a:bodyPr>
          <a:lstStyle>
            <a:lvl1pPr marL="457200" lvl="0" indent="-228600" algn="l">
              <a:lnSpc>
                <a:spcPct val="90000"/>
              </a:lnSpc>
              <a:spcBef>
                <a:spcPts val="1000"/>
              </a:spcBef>
              <a:spcAft>
                <a:spcPts val="0"/>
              </a:spcAft>
              <a:buSzPts val="1400"/>
              <a:buNone/>
              <a:defRPr sz="1400" i="0">
                <a:solidFill>
                  <a:schemeClr val="dk2"/>
                </a:solidFill>
              </a:defRPr>
            </a:lvl1pPr>
            <a:lvl2pPr marL="914400" lvl="1" indent="-228600" algn="l">
              <a:lnSpc>
                <a:spcPct val="90000"/>
              </a:lnSpc>
              <a:spcBef>
                <a:spcPts val="500"/>
              </a:spcBef>
              <a:spcAft>
                <a:spcPts val="0"/>
              </a:spcAft>
              <a:buSzPts val="1400"/>
              <a:buNone/>
              <a:defRPr sz="1400" i="1">
                <a:solidFill>
                  <a:schemeClr val="dk2"/>
                </a:solidFill>
              </a:defRPr>
            </a:lvl2pPr>
            <a:lvl3pPr marL="1371600" lvl="2" indent="-228600" algn="l">
              <a:lnSpc>
                <a:spcPct val="90000"/>
              </a:lnSpc>
              <a:spcBef>
                <a:spcPts val="500"/>
              </a:spcBef>
              <a:spcAft>
                <a:spcPts val="0"/>
              </a:spcAft>
              <a:buSzPts val="1400"/>
              <a:buNone/>
              <a:defRPr sz="1400" i="1">
                <a:solidFill>
                  <a:schemeClr val="dk2"/>
                </a:solidFill>
              </a:defRPr>
            </a:lvl3pPr>
            <a:lvl4pPr marL="1828800" lvl="3" indent="-228600" algn="l">
              <a:lnSpc>
                <a:spcPct val="90000"/>
              </a:lnSpc>
              <a:spcBef>
                <a:spcPts val="500"/>
              </a:spcBef>
              <a:spcAft>
                <a:spcPts val="0"/>
              </a:spcAft>
              <a:buSzPts val="1400"/>
              <a:buNone/>
              <a:defRPr sz="1400" i="1">
                <a:solidFill>
                  <a:schemeClr val="dk2"/>
                </a:solidFill>
              </a:defRPr>
            </a:lvl4pPr>
            <a:lvl5pPr marL="2286000" lvl="4" indent="-228600" algn="l">
              <a:lnSpc>
                <a:spcPct val="90000"/>
              </a:lnSpc>
              <a:spcBef>
                <a:spcPts val="500"/>
              </a:spcBef>
              <a:spcAft>
                <a:spcPts val="0"/>
              </a:spcAft>
              <a:buSzPts val="1400"/>
              <a:buNone/>
              <a:defRPr sz="1400" i="1">
                <a:solidFill>
                  <a:schemeClr val="dk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1" name="Google Shape;411;p25" descr="Rectangle shape"/>
          <p:cNvSpPr/>
          <p:nvPr/>
        </p:nvSpPr>
        <p:spPr>
          <a:xfrm>
            <a:off x="4304523" y="1373103"/>
            <a:ext cx="7887478"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se Study Content Layout">
  <p:cSld name="Case Study Content Layout">
    <p:spTree>
      <p:nvGrpSpPr>
        <p:cNvPr id="1" name="Shape 412"/>
        <p:cNvGrpSpPr/>
        <p:nvPr/>
      </p:nvGrpSpPr>
      <p:grpSpPr>
        <a:xfrm>
          <a:off x="0" y="0"/>
          <a:ext cx="0" cy="0"/>
          <a:chOff x="0" y="0"/>
          <a:chExt cx="0" cy="0"/>
        </a:xfrm>
      </p:grpSpPr>
      <p:sp>
        <p:nvSpPr>
          <p:cNvPr id="413" name="Google Shape;413;p26"/>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4" name="Google Shape;414;p26"/>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5" name="Google Shape;415;p26"/>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16" name="Google Shape;416;p26"/>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17" name="Google Shape;417;p26"/>
          <p:cNvSpPr txBox="1">
            <a:spLocks noGrp="1"/>
          </p:cNvSpPr>
          <p:nvPr>
            <p:ph type="body" idx="1"/>
          </p:nvPr>
        </p:nvSpPr>
        <p:spPr>
          <a:xfrm>
            <a:off x="862258" y="3636831"/>
            <a:ext cx="2939721" cy="1844288"/>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SzPts val="1800"/>
              <a:buNone/>
              <a:defRPr sz="1800" b="1" i="1">
                <a:solidFill>
                  <a:schemeClr val="dk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8" name="Google Shape;418;p26"/>
          <p:cNvSpPr txBox="1">
            <a:spLocks noGrp="1"/>
          </p:cNvSpPr>
          <p:nvPr>
            <p:ph type="title"/>
          </p:nvPr>
        </p:nvSpPr>
        <p:spPr>
          <a:xfrm>
            <a:off x="838201" y="1851976"/>
            <a:ext cx="2962574" cy="13255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3600"/>
              <a:buFont typeface="Tahoma"/>
              <a:buNone/>
              <a:defRPr sz="3600" b="1">
                <a:solidFill>
                  <a:schemeClr val="dk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9" name="Google Shape;419;p26"/>
          <p:cNvSpPr>
            <a:spLocks noGrp="1"/>
          </p:cNvSpPr>
          <p:nvPr>
            <p:ph type="pic" idx="2"/>
          </p:nvPr>
        </p:nvSpPr>
        <p:spPr>
          <a:xfrm>
            <a:off x="839788" y="774398"/>
            <a:ext cx="2331720" cy="539496"/>
          </a:xfrm>
          <a:prstGeom prst="rect">
            <a:avLst/>
          </a:prstGeom>
          <a:noFill/>
          <a:ln>
            <a:noFill/>
          </a:ln>
        </p:spPr>
      </p:sp>
      <p:sp>
        <p:nvSpPr>
          <p:cNvPr id="420" name="Google Shape;420;p26"/>
          <p:cNvSpPr txBox="1">
            <a:spLocks noGrp="1"/>
          </p:cNvSpPr>
          <p:nvPr>
            <p:ph type="body" idx="3"/>
          </p:nvPr>
        </p:nvSpPr>
        <p:spPr>
          <a:xfrm>
            <a:off x="5267325" y="1588458"/>
            <a:ext cx="6084888" cy="211812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600"/>
              </a:spcBef>
              <a:spcAft>
                <a:spcPts val="0"/>
              </a:spcAft>
              <a:buSzPts val="1400"/>
              <a:buNone/>
              <a:defRPr sz="1400" b="0" i="0">
                <a:solidFill>
                  <a:schemeClr val="dk2"/>
                </a:solidFill>
                <a:latin typeface="Times New Roman"/>
                <a:ea typeface="Times New Roman"/>
                <a:cs typeface="Times New Roman"/>
                <a:sym typeface="Times New Roman"/>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1" name="Google Shape;421;p26"/>
          <p:cNvSpPr txBox="1">
            <a:spLocks noGrp="1"/>
          </p:cNvSpPr>
          <p:nvPr>
            <p:ph type="body" idx="4"/>
          </p:nvPr>
        </p:nvSpPr>
        <p:spPr>
          <a:xfrm>
            <a:off x="5267325" y="3932556"/>
            <a:ext cx="6084888" cy="1548563"/>
          </a:xfrm>
          <a:prstGeom prst="rect">
            <a:avLst/>
          </a:prstGeom>
          <a:noFill/>
          <a:ln>
            <a:noFill/>
          </a:ln>
        </p:spPr>
        <p:txBody>
          <a:bodyPr spcFirstLastPara="1" wrap="square" lIns="91425" tIns="45700" rIns="91425" bIns="45700" anchor="t" anchorCtr="0">
            <a:noAutofit/>
          </a:bodyPr>
          <a:lstStyle>
            <a:lvl1pPr marL="457200" lvl="0" indent="-317500" algn="l">
              <a:lnSpc>
                <a:spcPct val="90000"/>
              </a:lnSpc>
              <a:spcBef>
                <a:spcPts val="600"/>
              </a:spcBef>
              <a:spcAft>
                <a:spcPts val="0"/>
              </a:spcAft>
              <a:buClr>
                <a:schemeClr val="accent1"/>
              </a:buClr>
              <a:buSzPts val="1400"/>
              <a:buFont typeface="Noto Sans Symbols"/>
              <a:buChar char="▪"/>
              <a:defRPr sz="1400" b="0" i="0">
                <a:solidFill>
                  <a:schemeClr val="dk2"/>
                </a:solidFill>
                <a:latin typeface="Times New Roman"/>
                <a:ea typeface="Times New Roman"/>
                <a:cs typeface="Times New Roman"/>
                <a:sym typeface="Times New Roman"/>
              </a:defRPr>
            </a:lvl1pPr>
            <a:lvl2pPr marL="914400" lvl="1"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2pPr>
            <a:lvl3pPr marL="1371600" lvl="2"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3pPr>
            <a:lvl4pPr marL="1828800" lvl="3"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4pPr>
            <a:lvl5pPr marL="2286000" lvl="4" indent="-228600" algn="ctr">
              <a:lnSpc>
                <a:spcPct val="90000"/>
              </a:lnSpc>
              <a:spcBef>
                <a:spcPts val="500"/>
              </a:spcBef>
              <a:spcAft>
                <a:spcPts val="0"/>
              </a:spcAft>
              <a:buSzPts val="2000"/>
              <a:buNone/>
              <a:defRPr sz="2000" b="1">
                <a:solidFill>
                  <a:schemeClr val="dk1"/>
                </a:solidFill>
                <a:latin typeface="Tahoma"/>
                <a:ea typeface="Tahoma"/>
                <a:cs typeface="Tahoma"/>
                <a:sym typeface="Tahom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2" name="Google Shape;422;p26" descr="Rectangle shape"/>
          <p:cNvSpPr/>
          <p:nvPr/>
        </p:nvSpPr>
        <p:spPr>
          <a:xfrm>
            <a:off x="0" y="3292402"/>
            <a:ext cx="3709716"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obile and Content Layout">
  <p:cSld name="Mobile and Content Layout">
    <p:spTree>
      <p:nvGrpSpPr>
        <p:cNvPr id="1" name="Shape 423"/>
        <p:cNvGrpSpPr/>
        <p:nvPr/>
      </p:nvGrpSpPr>
      <p:grpSpPr>
        <a:xfrm>
          <a:off x="0" y="0"/>
          <a:ext cx="0" cy="0"/>
          <a:chOff x="0" y="0"/>
          <a:chExt cx="0" cy="0"/>
        </a:xfrm>
      </p:grpSpPr>
      <p:sp>
        <p:nvSpPr>
          <p:cNvPr id="424" name="Google Shape;424;p27" descr="Rectangle shape"/>
          <p:cNvSpPr/>
          <p:nvPr/>
        </p:nvSpPr>
        <p:spPr>
          <a:xfrm>
            <a:off x="862258" y="2808480"/>
            <a:ext cx="11329742"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25" name="Google Shape;425;p27"/>
          <p:cNvSpPr/>
          <p:nvPr/>
        </p:nvSpPr>
        <p:spPr>
          <a:xfrm>
            <a:off x="6757260" y="636516"/>
            <a:ext cx="3291840" cy="5522976"/>
          </a:xfrm>
          <a:prstGeom prst="rect">
            <a:avLst/>
          </a:prstGeom>
          <a:blipFill rotWithShape="1">
            <a:blip r:embed="rId2">
              <a:alphaModFix/>
            </a:blip>
            <a:stretch>
              <a:fillRect l="-1124" r="-1123"/>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26" name="Google Shape;426;p27"/>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7" name="Google Shape;427;p27"/>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8" name="Google Shape;428;p27"/>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29" name="Google Shape;429;p27"/>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30" name="Google Shape;430;p27"/>
          <p:cNvSpPr txBox="1">
            <a:spLocks noGrp="1"/>
          </p:cNvSpPr>
          <p:nvPr>
            <p:ph type="body" idx="1"/>
          </p:nvPr>
        </p:nvSpPr>
        <p:spPr>
          <a:xfrm>
            <a:off x="862258" y="3095993"/>
            <a:ext cx="5242160" cy="539496"/>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1000"/>
              </a:spcBef>
              <a:spcAft>
                <a:spcPts val="0"/>
              </a:spcAft>
              <a:buSzPts val="1800"/>
              <a:buNone/>
              <a:defRPr sz="1800" b="1" i="1">
                <a:solidFill>
                  <a:schemeClr val="dk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1" name="Google Shape;431;p27"/>
          <p:cNvSpPr txBox="1">
            <a:spLocks noGrp="1"/>
          </p:cNvSpPr>
          <p:nvPr>
            <p:ph type="body" idx="2"/>
          </p:nvPr>
        </p:nvSpPr>
        <p:spPr>
          <a:xfrm>
            <a:off x="862258" y="3828000"/>
            <a:ext cx="5233742" cy="2175392"/>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600"/>
              </a:spcBef>
              <a:spcAft>
                <a:spcPts val="0"/>
              </a:spcAft>
              <a:buClr>
                <a:schemeClr val="lt2"/>
              </a:buClr>
              <a:buSzPts val="1400"/>
              <a:buFont typeface="Noto Sans Symbols"/>
              <a:buChar char="▪"/>
              <a:defRPr sz="1400" b="0" i="0">
                <a:solidFill>
                  <a:schemeClr val="dk2"/>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2" name="Google Shape;432;p27"/>
          <p:cNvSpPr txBox="1">
            <a:spLocks noGrp="1"/>
          </p:cNvSpPr>
          <p:nvPr>
            <p:ph type="title"/>
          </p:nvPr>
        </p:nvSpPr>
        <p:spPr>
          <a:xfrm>
            <a:off x="838200" y="1391821"/>
            <a:ext cx="5262327" cy="13255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3600"/>
              <a:buFont typeface="Tahoma"/>
              <a:buNone/>
              <a:defRPr sz="3600" b="1">
                <a:solidFill>
                  <a:schemeClr val="dk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3" name="Google Shape;433;p27"/>
          <p:cNvSpPr>
            <a:spLocks noGrp="1"/>
          </p:cNvSpPr>
          <p:nvPr>
            <p:ph type="pic" idx="3"/>
          </p:nvPr>
        </p:nvSpPr>
        <p:spPr>
          <a:xfrm>
            <a:off x="839788" y="774398"/>
            <a:ext cx="2331720" cy="539496"/>
          </a:xfrm>
          <a:prstGeom prst="rect">
            <a:avLst/>
          </a:prstGeom>
          <a:noFill/>
          <a:ln>
            <a:noFill/>
          </a:ln>
        </p:spPr>
      </p:sp>
      <p:sp>
        <p:nvSpPr>
          <p:cNvPr id="434" name="Google Shape;434;p27"/>
          <p:cNvSpPr>
            <a:spLocks noGrp="1"/>
          </p:cNvSpPr>
          <p:nvPr>
            <p:ph type="pic" idx="4"/>
          </p:nvPr>
        </p:nvSpPr>
        <p:spPr>
          <a:xfrm>
            <a:off x="7114111" y="1485605"/>
            <a:ext cx="2075688" cy="3639312"/>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35"/>
        <p:cNvGrpSpPr/>
        <p:nvPr/>
      </p:nvGrpSpPr>
      <p:grpSpPr>
        <a:xfrm>
          <a:off x="0" y="0"/>
          <a:ext cx="0" cy="0"/>
          <a:chOff x="0" y="0"/>
          <a:chExt cx="0" cy="0"/>
        </a:xfrm>
      </p:grpSpPr>
      <p:sp>
        <p:nvSpPr>
          <p:cNvPr id="436" name="Google Shape;436;p28"/>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37" name="Google Shape;437;p28"/>
          <p:cNvSpPr/>
          <p:nvPr/>
        </p:nvSpPr>
        <p:spPr>
          <a:xfrm>
            <a:off x="4093463" y="404813"/>
            <a:ext cx="4005072" cy="171281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38" name="Google Shape;438;p28"/>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39" name="Google Shape;439;p28"/>
          <p:cNvSpPr txBox="1">
            <a:spLocks noGrp="1"/>
          </p:cNvSpPr>
          <p:nvPr>
            <p:ph type="title"/>
          </p:nvPr>
        </p:nvSpPr>
        <p:spPr>
          <a:xfrm>
            <a:off x="4093464" y="2117623"/>
            <a:ext cx="4005072" cy="2977551"/>
          </a:xfrm>
          <a:prstGeom prst="rect">
            <a:avLst/>
          </a:prstGeom>
          <a:solidFill>
            <a:schemeClr val="dk1"/>
          </a:solidFill>
          <a:ln>
            <a:noFill/>
          </a:ln>
        </p:spPr>
        <p:txBody>
          <a:bodyPr spcFirstLastPara="1" wrap="square" lIns="91425" tIns="72000" rIns="91425" bIns="216000" anchor="b" anchorCtr="0">
            <a:normAutofit/>
          </a:bodyPr>
          <a:lstStyle>
            <a:lvl1pPr lvl="0" algn="ctr">
              <a:lnSpc>
                <a:spcPct val="85000"/>
              </a:lnSpc>
              <a:spcBef>
                <a:spcPts val="0"/>
              </a:spcBef>
              <a:spcAft>
                <a:spcPts val="0"/>
              </a:spcAft>
              <a:buClr>
                <a:schemeClr val="lt2"/>
              </a:buClr>
              <a:buSzPts val="6000"/>
              <a:buFont typeface="Tahoma"/>
              <a:buNone/>
              <a:defRPr sz="6000" b="1">
                <a:solidFill>
                  <a:schemeClr val="lt2"/>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0" name="Google Shape;440;p28" descr="Rectangle shape"/>
          <p:cNvSpPr/>
          <p:nvPr/>
        </p:nvSpPr>
        <p:spPr>
          <a:xfrm>
            <a:off x="4922520" y="1916455"/>
            <a:ext cx="7269480"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41" name="Google Shape;441;p28"/>
          <p:cNvSpPr/>
          <p:nvPr/>
        </p:nvSpPr>
        <p:spPr>
          <a:xfrm>
            <a:off x="4093463" y="5095174"/>
            <a:ext cx="4005072" cy="224034"/>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42" name="Google Shape;442;p28" descr="Rectangle shape"/>
          <p:cNvSpPr/>
          <p:nvPr/>
        </p:nvSpPr>
        <p:spPr>
          <a:xfrm>
            <a:off x="-1" y="5095175"/>
            <a:ext cx="7269480"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43" name="Google Shape;443;p28"/>
          <p:cNvSpPr txBox="1">
            <a:spLocks noGrp="1"/>
          </p:cNvSpPr>
          <p:nvPr>
            <p:ph type="subTitle" idx="1"/>
          </p:nvPr>
        </p:nvSpPr>
        <p:spPr>
          <a:xfrm>
            <a:off x="4093462" y="5296342"/>
            <a:ext cx="4005073" cy="1561658"/>
          </a:xfrm>
          <a:prstGeom prst="rect">
            <a:avLst/>
          </a:prstGeom>
          <a:solidFill>
            <a:schemeClr val="dk1"/>
          </a:solidFill>
          <a:ln>
            <a:noFill/>
          </a:ln>
        </p:spPr>
        <p:txBody>
          <a:bodyPr spcFirstLastPara="1" wrap="square" lIns="91425" tIns="90000" rIns="91425" bIns="90000" anchor="ctr" anchorCtr="0">
            <a:noAutofit/>
          </a:bodyPr>
          <a:lstStyle>
            <a:lvl1pPr lvl="0" algn="ctr">
              <a:lnSpc>
                <a:spcPct val="90000"/>
              </a:lnSpc>
              <a:spcBef>
                <a:spcPts val="1000"/>
              </a:spcBef>
              <a:spcAft>
                <a:spcPts val="0"/>
              </a:spcAft>
              <a:buSzPts val="2800"/>
              <a:buNone/>
              <a:defRPr sz="2800" i="0">
                <a:solidFill>
                  <a:schemeClr val="lt1"/>
                </a:solidFill>
              </a:defRPr>
            </a:lvl1pPr>
            <a:lvl2pPr lvl="1" algn="l">
              <a:lnSpc>
                <a:spcPct val="90000"/>
              </a:lnSpc>
              <a:spcBef>
                <a:spcPts val="500"/>
              </a:spcBef>
              <a:spcAft>
                <a:spcPts val="0"/>
              </a:spcAft>
              <a:buSzPts val="1800"/>
              <a:buChar char="▪"/>
              <a:defRPr/>
            </a:lvl2pPr>
            <a:lvl3pPr lvl="2" algn="l">
              <a:lnSpc>
                <a:spcPct val="90000"/>
              </a:lnSpc>
              <a:spcBef>
                <a:spcPts val="500"/>
              </a:spcBef>
              <a:spcAft>
                <a:spcPts val="0"/>
              </a:spcAft>
              <a:buSzPts val="1800"/>
              <a:buChar char="▪"/>
              <a:defRPr/>
            </a:lvl3pPr>
            <a:lvl4pPr lvl="3" algn="l">
              <a:lnSpc>
                <a:spcPct val="90000"/>
              </a:lnSpc>
              <a:spcBef>
                <a:spcPts val="500"/>
              </a:spcBef>
              <a:spcAft>
                <a:spcPts val="0"/>
              </a:spcAft>
              <a:buSzPts val="1800"/>
              <a:buChar char="▪"/>
              <a:defRPr/>
            </a:lvl4pPr>
            <a:lvl5pPr lvl="4" algn="l">
              <a:lnSpc>
                <a:spcPct val="90000"/>
              </a:lnSpc>
              <a:spcBef>
                <a:spcPts val="5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44"/>
        <p:cNvGrpSpPr/>
        <p:nvPr/>
      </p:nvGrpSpPr>
      <p:grpSpPr>
        <a:xfrm>
          <a:off x="0" y="0"/>
          <a:ext cx="0" cy="0"/>
          <a:chOff x="0" y="0"/>
          <a:chExt cx="0" cy="0"/>
        </a:xfrm>
      </p:grpSpPr>
      <p:sp>
        <p:nvSpPr>
          <p:cNvPr id="445" name="Google Shape;445;p29"/>
          <p:cNvSpPr/>
          <p:nvPr/>
        </p:nvSpPr>
        <p:spPr>
          <a:xfrm>
            <a:off x="4117848" y="0"/>
            <a:ext cx="8074152" cy="6858000"/>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46" name="Google Shape;446;p29"/>
          <p:cNvSpPr txBox="1">
            <a:spLocks noGrp="1"/>
          </p:cNvSpPr>
          <p:nvPr>
            <p:ph type="title"/>
          </p:nvPr>
        </p:nvSpPr>
        <p:spPr>
          <a:xfrm>
            <a:off x="839788" y="2839696"/>
            <a:ext cx="5879592" cy="2136164"/>
          </a:xfrm>
          <a:prstGeom prst="rect">
            <a:avLst/>
          </a:prstGeom>
          <a:solidFill>
            <a:schemeClr val="dk1"/>
          </a:solidFill>
          <a:ln>
            <a:noFill/>
          </a:ln>
        </p:spPr>
        <p:txBody>
          <a:bodyPr spcFirstLastPara="1" wrap="square" lIns="432000" tIns="1332000" rIns="288000" bIns="1188000" anchor="ctr" anchorCtr="0">
            <a:normAutofit/>
          </a:bodyPr>
          <a:lstStyle>
            <a:lvl1pPr lvl="0" algn="l">
              <a:lnSpc>
                <a:spcPct val="90000"/>
              </a:lnSpc>
              <a:spcBef>
                <a:spcPts val="0"/>
              </a:spcBef>
              <a:spcAft>
                <a:spcPts val="0"/>
              </a:spcAft>
              <a:buClr>
                <a:schemeClr val="lt2"/>
              </a:buClr>
              <a:buSzPts val="6000"/>
              <a:buFont typeface="Tahoma"/>
              <a:buNone/>
              <a:defRPr sz="6000" b="1">
                <a:solidFill>
                  <a:schemeClr val="lt2"/>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7" name="Google Shape;447;p29"/>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48" name="Google Shape;448;p29" descr="Rectangle shape"/>
          <p:cNvSpPr/>
          <p:nvPr/>
        </p:nvSpPr>
        <p:spPr>
          <a:xfrm>
            <a:off x="1266000" y="4956850"/>
            <a:ext cx="10926000"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49" name="Google Shape;449;p29" descr="Rectangle shape"/>
          <p:cNvSpPr/>
          <p:nvPr/>
        </p:nvSpPr>
        <p:spPr>
          <a:xfrm>
            <a:off x="839789" y="4953080"/>
            <a:ext cx="426211" cy="20870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50" name="Google Shape;450;p29"/>
          <p:cNvSpPr txBox="1">
            <a:spLocks noGrp="1"/>
          </p:cNvSpPr>
          <p:nvPr>
            <p:ph type="body" idx="1"/>
          </p:nvPr>
        </p:nvSpPr>
        <p:spPr>
          <a:xfrm>
            <a:off x="836613" y="5165559"/>
            <a:ext cx="5879592" cy="892341"/>
          </a:xfrm>
          <a:prstGeom prst="rect">
            <a:avLst/>
          </a:prstGeom>
          <a:solidFill>
            <a:schemeClr val="dk1"/>
          </a:solidFill>
          <a:ln>
            <a:noFill/>
          </a:ln>
        </p:spPr>
        <p:txBody>
          <a:bodyPr spcFirstLastPara="1" wrap="square" lIns="432000" tIns="144000" rIns="144000" bIns="144000" anchor="ctr" anchorCtr="0">
            <a:normAutofit/>
          </a:bodyPr>
          <a:lstStyle>
            <a:lvl1pPr marL="457200" lvl="0" indent="-228600" algn="l">
              <a:lnSpc>
                <a:spcPct val="90000"/>
              </a:lnSpc>
              <a:spcBef>
                <a:spcPts val="1000"/>
              </a:spcBef>
              <a:spcAft>
                <a:spcPts val="0"/>
              </a:spcAft>
              <a:buSzPts val="2800"/>
              <a:buNone/>
              <a:defRPr sz="2800" i="0">
                <a:solidFill>
                  <a:schemeClr val="lt1"/>
                </a:solidFill>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51"/>
        <p:cNvGrpSpPr/>
        <p:nvPr/>
      </p:nvGrpSpPr>
      <p:grpSpPr>
        <a:xfrm>
          <a:off x="0" y="0"/>
          <a:ext cx="0" cy="0"/>
          <a:chOff x="0" y="0"/>
          <a:chExt cx="0" cy="0"/>
        </a:xfrm>
      </p:grpSpPr>
      <p:sp>
        <p:nvSpPr>
          <p:cNvPr id="452" name="Google Shape;452;p30"/>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3" name="Google Shape;453;p30"/>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4" name="Google Shape;454;p30"/>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55" name="Google Shape;455;p30"/>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56" name="Google Shape;456;p30" descr="Rectangle shape"/>
          <p:cNvSpPr/>
          <p:nvPr/>
        </p:nvSpPr>
        <p:spPr>
          <a:xfrm>
            <a:off x="-1" y="1593587"/>
            <a:ext cx="10285886"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57" name="Google Shape;457;p30"/>
          <p:cNvSpPr txBox="1">
            <a:spLocks noGrp="1"/>
          </p:cNvSpPr>
          <p:nvPr>
            <p:ph type="title"/>
          </p:nvPr>
        </p:nvSpPr>
        <p:spPr>
          <a:xfrm>
            <a:off x="838200" y="365125"/>
            <a:ext cx="10515600" cy="11878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30"/>
          <p:cNvSpPr txBox="1">
            <a:spLocks noGrp="1"/>
          </p:cNvSpPr>
          <p:nvPr>
            <p:ph type="body" idx="1"/>
          </p:nvPr>
        </p:nvSpPr>
        <p:spPr>
          <a:xfrm>
            <a:off x="838200" y="1825625"/>
            <a:ext cx="10515600" cy="41132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ight Picture  and Content Layout">
  <p:cSld name="Right Picture  and Content Layout">
    <p:spTree>
      <p:nvGrpSpPr>
        <p:cNvPr id="1" name="Shape 34"/>
        <p:cNvGrpSpPr/>
        <p:nvPr/>
      </p:nvGrpSpPr>
      <p:grpSpPr>
        <a:xfrm>
          <a:off x="0" y="0"/>
          <a:ext cx="0" cy="0"/>
          <a:chOff x="0" y="0"/>
          <a:chExt cx="0" cy="0"/>
        </a:xfrm>
      </p:grpSpPr>
      <p:sp>
        <p:nvSpPr>
          <p:cNvPr id="35" name="Google Shape;35;p4"/>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8" name="Google Shape;38;p4"/>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39" name="Google Shape;39;p4"/>
          <p:cNvSpPr txBox="1">
            <a:spLocks noGrp="1"/>
          </p:cNvSpPr>
          <p:nvPr>
            <p:ph type="body" idx="1"/>
          </p:nvPr>
        </p:nvSpPr>
        <p:spPr>
          <a:xfrm>
            <a:off x="862258" y="3095993"/>
            <a:ext cx="5242160" cy="539496"/>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1000"/>
              </a:spcBef>
              <a:spcAft>
                <a:spcPts val="0"/>
              </a:spcAft>
              <a:buSzPts val="1800"/>
              <a:buNone/>
              <a:defRPr sz="1800" b="1" i="1">
                <a:solidFill>
                  <a:schemeClr val="dk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4"/>
          <p:cNvSpPr txBox="1">
            <a:spLocks noGrp="1"/>
          </p:cNvSpPr>
          <p:nvPr>
            <p:ph type="body" idx="2"/>
          </p:nvPr>
        </p:nvSpPr>
        <p:spPr>
          <a:xfrm>
            <a:off x="862258" y="3828000"/>
            <a:ext cx="5233742" cy="2175392"/>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600"/>
              </a:spcBef>
              <a:spcAft>
                <a:spcPts val="0"/>
              </a:spcAft>
              <a:buClr>
                <a:schemeClr val="lt2"/>
              </a:buClr>
              <a:buSzPts val="1400"/>
              <a:buFont typeface="Noto Sans Symbols"/>
              <a:buChar char="▪"/>
              <a:defRPr sz="1400" b="0" i="0">
                <a:solidFill>
                  <a:schemeClr val="dk2"/>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4"/>
          <p:cNvSpPr txBox="1">
            <a:spLocks noGrp="1"/>
          </p:cNvSpPr>
          <p:nvPr>
            <p:ph type="title"/>
          </p:nvPr>
        </p:nvSpPr>
        <p:spPr>
          <a:xfrm>
            <a:off x="838200" y="1391821"/>
            <a:ext cx="5262327" cy="13255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3600"/>
              <a:buFont typeface="Tahoma"/>
              <a:buNone/>
              <a:defRPr sz="3600" b="1">
                <a:solidFill>
                  <a:schemeClr val="dk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
          <p:cNvSpPr>
            <a:spLocks noGrp="1"/>
          </p:cNvSpPr>
          <p:nvPr>
            <p:ph type="pic" idx="3"/>
          </p:nvPr>
        </p:nvSpPr>
        <p:spPr>
          <a:xfrm>
            <a:off x="839788" y="774398"/>
            <a:ext cx="2331720" cy="539496"/>
          </a:xfrm>
          <a:prstGeom prst="rect">
            <a:avLst/>
          </a:prstGeom>
          <a:noFill/>
          <a:ln>
            <a:noFill/>
          </a:ln>
        </p:spPr>
      </p:sp>
      <p:sp>
        <p:nvSpPr>
          <p:cNvPr id="43" name="Google Shape;43;p4"/>
          <p:cNvSpPr>
            <a:spLocks noGrp="1"/>
          </p:cNvSpPr>
          <p:nvPr>
            <p:ph type="pic" idx="4"/>
          </p:nvPr>
        </p:nvSpPr>
        <p:spPr>
          <a:xfrm>
            <a:off x="6959600" y="0"/>
            <a:ext cx="4370388" cy="6057900"/>
          </a:xfrm>
          <a:prstGeom prst="rect">
            <a:avLst/>
          </a:prstGeom>
          <a:noFill/>
          <a:ln>
            <a:noFill/>
          </a:ln>
        </p:spPr>
      </p:sp>
      <p:sp>
        <p:nvSpPr>
          <p:cNvPr id="44" name="Google Shape;44;p4" descr="Rectangle shape"/>
          <p:cNvSpPr/>
          <p:nvPr/>
        </p:nvSpPr>
        <p:spPr>
          <a:xfrm>
            <a:off x="0" y="2816577"/>
            <a:ext cx="3064476"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59"/>
        <p:cNvGrpSpPr/>
        <p:nvPr/>
      </p:nvGrpSpPr>
      <p:grpSpPr>
        <a:xfrm>
          <a:off x="0" y="0"/>
          <a:ext cx="0" cy="0"/>
          <a:chOff x="0" y="0"/>
          <a:chExt cx="0" cy="0"/>
        </a:xfrm>
      </p:grpSpPr>
      <p:sp>
        <p:nvSpPr>
          <p:cNvPr id="460" name="Google Shape;460;p31"/>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31"/>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31"/>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63" name="Google Shape;463;p31"/>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64" name="Google Shape;464;p31" descr="Rectangle shape"/>
          <p:cNvSpPr/>
          <p:nvPr/>
        </p:nvSpPr>
        <p:spPr>
          <a:xfrm>
            <a:off x="-1" y="1593587"/>
            <a:ext cx="10285886"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65" name="Google Shape;465;p31"/>
          <p:cNvSpPr txBox="1">
            <a:spLocks noGrp="1"/>
          </p:cNvSpPr>
          <p:nvPr>
            <p:ph type="title"/>
          </p:nvPr>
        </p:nvSpPr>
        <p:spPr>
          <a:xfrm>
            <a:off x="838200" y="365125"/>
            <a:ext cx="10515600" cy="11878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6" name="Google Shape;466;p31"/>
          <p:cNvSpPr txBox="1">
            <a:spLocks noGrp="1"/>
          </p:cNvSpPr>
          <p:nvPr>
            <p:ph type="body" idx="1"/>
          </p:nvPr>
        </p:nvSpPr>
        <p:spPr>
          <a:xfrm>
            <a:off x="6172200" y="1825625"/>
            <a:ext cx="5181600" cy="41132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7" name="Google Shape;467;p31"/>
          <p:cNvSpPr txBox="1">
            <a:spLocks noGrp="1"/>
          </p:cNvSpPr>
          <p:nvPr>
            <p:ph type="body" idx="2"/>
          </p:nvPr>
        </p:nvSpPr>
        <p:spPr>
          <a:xfrm>
            <a:off x="838200" y="1825625"/>
            <a:ext cx="5181600" cy="41132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68"/>
        <p:cNvGrpSpPr/>
        <p:nvPr/>
      </p:nvGrpSpPr>
      <p:grpSpPr>
        <a:xfrm>
          <a:off x="0" y="0"/>
          <a:ext cx="0" cy="0"/>
          <a:chOff x="0" y="0"/>
          <a:chExt cx="0" cy="0"/>
        </a:xfrm>
      </p:grpSpPr>
      <p:sp>
        <p:nvSpPr>
          <p:cNvPr id="469" name="Google Shape;469;p32"/>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0" name="Google Shape;470;p32"/>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1" name="Google Shape;471;p32"/>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72" name="Google Shape;472;p32"/>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73" name="Google Shape;473;p32" descr="Rectangle shape"/>
          <p:cNvSpPr/>
          <p:nvPr/>
        </p:nvSpPr>
        <p:spPr>
          <a:xfrm>
            <a:off x="-1" y="1593587"/>
            <a:ext cx="10285886"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74" name="Google Shape;474;p32"/>
          <p:cNvSpPr txBox="1">
            <a:spLocks noGrp="1"/>
          </p:cNvSpPr>
          <p:nvPr>
            <p:ph type="title"/>
          </p:nvPr>
        </p:nvSpPr>
        <p:spPr>
          <a:xfrm>
            <a:off x="838200" y="365125"/>
            <a:ext cx="10515600" cy="11878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5" name="Google Shape;475;p32"/>
          <p:cNvSpPr txBox="1">
            <a:spLocks noGrp="1"/>
          </p:cNvSpPr>
          <p:nvPr>
            <p:ph type="body" idx="1"/>
          </p:nvPr>
        </p:nvSpPr>
        <p:spPr>
          <a:xfrm>
            <a:off x="839788" y="2505075"/>
            <a:ext cx="5157787" cy="343381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6" name="Google Shape;476;p32"/>
          <p:cNvSpPr txBox="1">
            <a:spLocks noGrp="1"/>
          </p:cNvSpPr>
          <p:nvPr>
            <p:ph type="body" idx="2"/>
          </p:nvPr>
        </p:nvSpPr>
        <p:spPr>
          <a:xfrm>
            <a:off x="6172200" y="1835405"/>
            <a:ext cx="5183188" cy="62901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solidFill>
                  <a:schemeClr val="dk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7" name="Google Shape;477;p32"/>
          <p:cNvSpPr txBox="1">
            <a:spLocks noGrp="1"/>
          </p:cNvSpPr>
          <p:nvPr>
            <p:ph type="body" idx="3"/>
          </p:nvPr>
        </p:nvSpPr>
        <p:spPr>
          <a:xfrm>
            <a:off x="6172200" y="2505075"/>
            <a:ext cx="5183188" cy="343381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8" name="Google Shape;478;p32"/>
          <p:cNvSpPr txBox="1">
            <a:spLocks noGrp="1"/>
          </p:cNvSpPr>
          <p:nvPr>
            <p:ph type="body" idx="4"/>
          </p:nvPr>
        </p:nvSpPr>
        <p:spPr>
          <a:xfrm>
            <a:off x="839788" y="1835405"/>
            <a:ext cx="5157787" cy="62901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b="1">
                <a:solidFill>
                  <a:schemeClr val="dk1"/>
                </a:solidFill>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79"/>
        <p:cNvGrpSpPr/>
        <p:nvPr/>
      </p:nvGrpSpPr>
      <p:grpSpPr>
        <a:xfrm>
          <a:off x="0" y="0"/>
          <a:ext cx="0" cy="0"/>
          <a:chOff x="0" y="0"/>
          <a:chExt cx="0" cy="0"/>
        </a:xfrm>
      </p:grpSpPr>
      <p:sp>
        <p:nvSpPr>
          <p:cNvPr id="480" name="Google Shape;480;p33"/>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33"/>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2" name="Google Shape;482;p33"/>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83" name="Google Shape;483;p33"/>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84" name="Google Shape;484;p33" descr="Rectangle shape"/>
          <p:cNvSpPr/>
          <p:nvPr/>
        </p:nvSpPr>
        <p:spPr>
          <a:xfrm>
            <a:off x="-1" y="1593587"/>
            <a:ext cx="10285886"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85" name="Google Shape;485;p33"/>
          <p:cNvSpPr txBox="1">
            <a:spLocks noGrp="1"/>
          </p:cNvSpPr>
          <p:nvPr>
            <p:ph type="title"/>
          </p:nvPr>
        </p:nvSpPr>
        <p:spPr>
          <a:xfrm>
            <a:off x="838200" y="365125"/>
            <a:ext cx="10515600" cy="11878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486"/>
        <p:cNvGrpSpPr/>
        <p:nvPr/>
      </p:nvGrpSpPr>
      <p:grpSpPr>
        <a:xfrm>
          <a:off x="0" y="0"/>
          <a:ext cx="0" cy="0"/>
          <a:chOff x="0" y="0"/>
          <a:chExt cx="0" cy="0"/>
        </a:xfrm>
      </p:grpSpPr>
      <p:sp>
        <p:nvSpPr>
          <p:cNvPr id="487" name="Google Shape;487;p34"/>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8" name="Google Shape;488;p34"/>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9" name="Google Shape;489;p34"/>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90" name="Google Shape;490;p34"/>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91" name="Google Shape;491;p34" descr="Rectangle shape"/>
          <p:cNvSpPr/>
          <p:nvPr/>
        </p:nvSpPr>
        <p:spPr>
          <a:xfrm>
            <a:off x="-1" y="1593587"/>
            <a:ext cx="10285886"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92" name="Google Shape;492;p34"/>
          <p:cNvSpPr txBox="1">
            <a:spLocks noGrp="1"/>
          </p:cNvSpPr>
          <p:nvPr>
            <p:ph type="title"/>
          </p:nvPr>
        </p:nvSpPr>
        <p:spPr>
          <a:xfrm>
            <a:off x="838200" y="365125"/>
            <a:ext cx="10515600" cy="11878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3" name="Google Shape;493;p34"/>
          <p:cNvSpPr txBox="1">
            <a:spLocks noGrp="1"/>
          </p:cNvSpPr>
          <p:nvPr>
            <p:ph type="body" idx="1"/>
          </p:nvPr>
        </p:nvSpPr>
        <p:spPr>
          <a:xfrm>
            <a:off x="1511593" y="2297906"/>
            <a:ext cx="9168815" cy="2262188"/>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SzPts val="6000"/>
              <a:buNone/>
              <a:defRPr sz="6000"/>
            </a:lvl1pPr>
            <a:lvl2pPr marL="914400" lvl="1" indent="-228600" algn="l">
              <a:lnSpc>
                <a:spcPct val="90000"/>
              </a:lnSpc>
              <a:spcBef>
                <a:spcPts val="500"/>
              </a:spcBef>
              <a:spcAft>
                <a:spcPts val="0"/>
              </a:spcAft>
              <a:buSzPts val="2000"/>
              <a:buNone/>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94"/>
        <p:cNvGrpSpPr/>
        <p:nvPr/>
      </p:nvGrpSpPr>
      <p:grpSpPr>
        <a:xfrm>
          <a:off x="0" y="0"/>
          <a:ext cx="0" cy="0"/>
          <a:chOff x="0" y="0"/>
          <a:chExt cx="0" cy="0"/>
        </a:xfrm>
      </p:grpSpPr>
      <p:sp>
        <p:nvSpPr>
          <p:cNvPr id="495" name="Google Shape;495;p35"/>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6" name="Google Shape;496;p35"/>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7" name="Google Shape;497;p35"/>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98" name="Google Shape;498;p35"/>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99" name="Google Shape;499;p35" descr="Rectangle shape"/>
          <p:cNvSpPr/>
          <p:nvPr/>
        </p:nvSpPr>
        <p:spPr>
          <a:xfrm>
            <a:off x="0" y="1347938"/>
            <a:ext cx="3253740"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500"/>
        <p:cNvGrpSpPr/>
        <p:nvPr/>
      </p:nvGrpSpPr>
      <p:grpSpPr>
        <a:xfrm>
          <a:off x="0" y="0"/>
          <a:ext cx="0" cy="0"/>
          <a:chOff x="0" y="0"/>
          <a:chExt cx="0" cy="0"/>
        </a:xfrm>
      </p:grpSpPr>
      <p:sp>
        <p:nvSpPr>
          <p:cNvPr id="501" name="Google Shape;501;p36"/>
          <p:cNvSpPr/>
          <p:nvPr/>
        </p:nvSpPr>
        <p:spPr>
          <a:xfrm>
            <a:off x="838200" y="2385066"/>
            <a:ext cx="3749040" cy="4472933"/>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502" name="Google Shape;502;p36"/>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3" name="Google Shape;503;p36"/>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4" name="Google Shape;504;p36"/>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05" name="Google Shape;505;p36"/>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506" name="Google Shape;506;p36" descr="Rectangle shape"/>
          <p:cNvSpPr/>
          <p:nvPr/>
        </p:nvSpPr>
        <p:spPr>
          <a:xfrm>
            <a:off x="-1" y="2055503"/>
            <a:ext cx="4937760"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507" name="Google Shape;507;p36"/>
          <p:cNvSpPr txBox="1">
            <a:spLocks noGrp="1"/>
          </p:cNvSpPr>
          <p:nvPr>
            <p:ph type="title"/>
          </p:nvPr>
        </p:nvSpPr>
        <p:spPr>
          <a:xfrm>
            <a:off x="838200" y="457200"/>
            <a:ext cx="3749040" cy="1469907"/>
          </a:xfrm>
          <a:prstGeom prst="rect">
            <a:avLst/>
          </a:prstGeom>
          <a:noFill/>
          <a:ln>
            <a:noFill/>
          </a:ln>
        </p:spPr>
        <p:txBody>
          <a:bodyPr spcFirstLastPara="1" wrap="square" lIns="274300" tIns="182875" rIns="274300" bIns="0" anchor="b" anchorCtr="0">
            <a:normAutofit/>
          </a:bodyPr>
          <a:lstStyle>
            <a:lvl1pPr lvl="0" algn="l">
              <a:lnSpc>
                <a:spcPct val="90000"/>
              </a:lnSpc>
              <a:spcBef>
                <a:spcPts val="0"/>
              </a:spcBef>
              <a:spcAft>
                <a:spcPts val="0"/>
              </a:spcAft>
              <a:buClr>
                <a:schemeClr val="dk1"/>
              </a:buClr>
              <a:buSzPts val="3200"/>
              <a:buFont typeface="Tahom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8" name="Google Shape;508;p36"/>
          <p:cNvSpPr txBox="1">
            <a:spLocks noGrp="1"/>
          </p:cNvSpPr>
          <p:nvPr>
            <p:ph type="body" idx="1"/>
          </p:nvPr>
        </p:nvSpPr>
        <p:spPr>
          <a:xfrm>
            <a:off x="838200" y="2630078"/>
            <a:ext cx="3749040" cy="3238910"/>
          </a:xfrm>
          <a:prstGeom prst="rect">
            <a:avLst/>
          </a:prstGeom>
          <a:noFill/>
          <a:ln>
            <a:noFill/>
          </a:ln>
        </p:spPr>
        <p:txBody>
          <a:bodyPr spcFirstLastPara="1" wrap="square" lIns="274300" tIns="182875" rIns="274300" bIns="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09" name="Google Shape;509;p36"/>
          <p:cNvSpPr txBox="1">
            <a:spLocks noGrp="1"/>
          </p:cNvSpPr>
          <p:nvPr>
            <p:ph type="body" idx="2"/>
          </p:nvPr>
        </p:nvSpPr>
        <p:spPr>
          <a:xfrm>
            <a:off x="5267324" y="457201"/>
            <a:ext cx="6088063" cy="540385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800"/>
            </a:lvl1pPr>
            <a:lvl2pPr marL="914400" lvl="1" indent="-381000" algn="l">
              <a:lnSpc>
                <a:spcPct val="90000"/>
              </a:lnSpc>
              <a:spcBef>
                <a:spcPts val="500"/>
              </a:spcBef>
              <a:spcAft>
                <a:spcPts val="0"/>
              </a:spcAft>
              <a:buSzPts val="2400"/>
              <a:buChar char="▪"/>
              <a:defRPr sz="2400"/>
            </a:lvl2pPr>
            <a:lvl3pPr marL="1371600" lvl="2" indent="-355600" algn="l">
              <a:lnSpc>
                <a:spcPct val="90000"/>
              </a:lnSpc>
              <a:spcBef>
                <a:spcPts val="500"/>
              </a:spcBef>
              <a:spcAft>
                <a:spcPts val="0"/>
              </a:spcAft>
              <a:buSzPts val="2000"/>
              <a:buChar char="▪"/>
              <a:defRPr sz="2000"/>
            </a:lvl3pPr>
            <a:lvl4pPr marL="1828800" lvl="3" indent="-342900" algn="l">
              <a:lnSpc>
                <a:spcPct val="90000"/>
              </a:lnSpc>
              <a:spcBef>
                <a:spcPts val="500"/>
              </a:spcBef>
              <a:spcAft>
                <a:spcPts val="0"/>
              </a:spcAft>
              <a:buSzPts val="1800"/>
              <a:buChar char="▪"/>
              <a:defRPr sz="1800"/>
            </a:lvl4pPr>
            <a:lvl5pPr marL="2286000" lvl="4" indent="-342900" algn="l">
              <a:lnSpc>
                <a:spcPct val="90000"/>
              </a:lnSpc>
              <a:spcBef>
                <a:spcPts val="500"/>
              </a:spcBef>
              <a:spcAft>
                <a:spcPts val="0"/>
              </a:spcAft>
              <a:buSzPts val="1800"/>
              <a:buChar char="▪"/>
              <a:defRPr sz="18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10"/>
        <p:cNvGrpSpPr/>
        <p:nvPr/>
      </p:nvGrpSpPr>
      <p:grpSpPr>
        <a:xfrm>
          <a:off x="0" y="0"/>
          <a:ext cx="0" cy="0"/>
          <a:chOff x="0" y="0"/>
          <a:chExt cx="0" cy="0"/>
        </a:xfrm>
      </p:grpSpPr>
      <p:sp>
        <p:nvSpPr>
          <p:cNvPr id="511" name="Google Shape;511;p37"/>
          <p:cNvSpPr/>
          <p:nvPr/>
        </p:nvSpPr>
        <p:spPr>
          <a:xfrm>
            <a:off x="838200" y="2385066"/>
            <a:ext cx="3749040" cy="4472933"/>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512" name="Google Shape;512;p37"/>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3" name="Google Shape;513;p37"/>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4" name="Google Shape;514;p37"/>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15" name="Google Shape;515;p37"/>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516" name="Google Shape;516;p37" descr="Rectangle shape"/>
          <p:cNvSpPr/>
          <p:nvPr/>
        </p:nvSpPr>
        <p:spPr>
          <a:xfrm>
            <a:off x="-1" y="2055503"/>
            <a:ext cx="4937760"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517" name="Google Shape;517;p37"/>
          <p:cNvSpPr txBox="1">
            <a:spLocks noGrp="1"/>
          </p:cNvSpPr>
          <p:nvPr>
            <p:ph type="title"/>
          </p:nvPr>
        </p:nvSpPr>
        <p:spPr>
          <a:xfrm>
            <a:off x="838200" y="457200"/>
            <a:ext cx="3749040" cy="1469907"/>
          </a:xfrm>
          <a:prstGeom prst="rect">
            <a:avLst/>
          </a:prstGeom>
          <a:noFill/>
          <a:ln>
            <a:noFill/>
          </a:ln>
        </p:spPr>
        <p:txBody>
          <a:bodyPr spcFirstLastPara="1" wrap="square" lIns="274300" tIns="182875" rIns="274300" bIns="0" anchor="b" anchorCtr="0">
            <a:normAutofit/>
          </a:bodyPr>
          <a:lstStyle>
            <a:lvl1pPr lvl="0" algn="l">
              <a:lnSpc>
                <a:spcPct val="90000"/>
              </a:lnSpc>
              <a:spcBef>
                <a:spcPts val="0"/>
              </a:spcBef>
              <a:spcAft>
                <a:spcPts val="0"/>
              </a:spcAft>
              <a:buClr>
                <a:schemeClr val="dk1"/>
              </a:buClr>
              <a:buSzPts val="3200"/>
              <a:buFont typeface="Tahom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8" name="Google Shape;518;p37"/>
          <p:cNvSpPr txBox="1">
            <a:spLocks noGrp="1"/>
          </p:cNvSpPr>
          <p:nvPr>
            <p:ph type="body" idx="1"/>
          </p:nvPr>
        </p:nvSpPr>
        <p:spPr>
          <a:xfrm>
            <a:off x="838200" y="2630078"/>
            <a:ext cx="3749040" cy="3238910"/>
          </a:xfrm>
          <a:prstGeom prst="rect">
            <a:avLst/>
          </a:prstGeom>
          <a:noFill/>
          <a:ln>
            <a:noFill/>
          </a:ln>
        </p:spPr>
        <p:txBody>
          <a:bodyPr spcFirstLastPara="1" wrap="square" lIns="274300" tIns="182875" rIns="274300" bIns="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19" name="Google Shape;519;p37"/>
          <p:cNvSpPr>
            <a:spLocks noGrp="1"/>
          </p:cNvSpPr>
          <p:nvPr>
            <p:ph type="pic" idx="2"/>
          </p:nvPr>
        </p:nvSpPr>
        <p:spPr>
          <a:xfrm>
            <a:off x="5267324" y="457201"/>
            <a:ext cx="6088063" cy="5403850"/>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nual">
  <p:cSld name="Manual">
    <p:spTree>
      <p:nvGrpSpPr>
        <p:cNvPr id="1" name="Shape 520"/>
        <p:cNvGrpSpPr/>
        <p:nvPr/>
      </p:nvGrpSpPr>
      <p:grpSpPr>
        <a:xfrm>
          <a:off x="0" y="0"/>
          <a:ext cx="0" cy="0"/>
          <a:chOff x="0" y="0"/>
          <a:chExt cx="0" cy="0"/>
        </a:xfrm>
      </p:grpSpPr>
      <p:sp>
        <p:nvSpPr>
          <p:cNvPr id="521" name="Google Shape;521;p38"/>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2" name="Google Shape;522;p38"/>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3" name="Google Shape;523;p38"/>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24" name="Google Shape;524;p38"/>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525" name="Google Shape;525;p38"/>
          <p:cNvSpPr txBox="1">
            <a:spLocks noGrp="1"/>
          </p:cNvSpPr>
          <p:nvPr>
            <p:ph type="title"/>
          </p:nvPr>
        </p:nvSpPr>
        <p:spPr>
          <a:xfrm>
            <a:off x="839789" y="707217"/>
            <a:ext cx="10512424" cy="606677"/>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1"/>
              </a:buClr>
              <a:buSzPts val="3600"/>
              <a:buFont typeface="Tahoma"/>
              <a:buNone/>
              <a:defRPr sz="3600" b="1">
                <a:solidFill>
                  <a:schemeClr val="dk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6" name="Google Shape;526;p38"/>
          <p:cNvSpPr txBox="1">
            <a:spLocks noGrp="1"/>
          </p:cNvSpPr>
          <p:nvPr>
            <p:ph type="body" idx="1"/>
          </p:nvPr>
        </p:nvSpPr>
        <p:spPr>
          <a:xfrm>
            <a:off x="883319" y="3054194"/>
            <a:ext cx="1616512" cy="519503"/>
          </a:xfrm>
          <a:prstGeom prst="rect">
            <a:avLst/>
          </a:prstGeom>
          <a:noFill/>
          <a:ln>
            <a:noFill/>
          </a:ln>
        </p:spPr>
        <p:txBody>
          <a:bodyPr spcFirstLastPara="1" wrap="square" lIns="0" tIns="0" rIns="91425" bIns="0" anchor="t" anchorCtr="0">
            <a:normAutofit/>
          </a:bodyPr>
          <a:lstStyle>
            <a:lvl1pPr marL="457200" lvl="0" indent="-228600" algn="l">
              <a:lnSpc>
                <a:spcPct val="100000"/>
              </a:lnSpc>
              <a:spcBef>
                <a:spcPts val="0"/>
              </a:spcBef>
              <a:spcAft>
                <a:spcPts val="0"/>
              </a:spcAft>
              <a:buSzPts val="1400"/>
              <a:buNone/>
              <a:defRPr sz="1400" i="0">
                <a:solidFill>
                  <a:schemeClr val="dk2"/>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27" name="Google Shape;527;p38"/>
          <p:cNvSpPr txBox="1">
            <a:spLocks noGrp="1"/>
          </p:cNvSpPr>
          <p:nvPr>
            <p:ph type="body" idx="2"/>
          </p:nvPr>
        </p:nvSpPr>
        <p:spPr>
          <a:xfrm>
            <a:off x="1465609" y="2023413"/>
            <a:ext cx="2752023" cy="896112"/>
          </a:xfrm>
          <a:prstGeom prst="rect">
            <a:avLst/>
          </a:prstGeom>
          <a:noFill/>
          <a:ln>
            <a:noFill/>
          </a:ln>
        </p:spPr>
        <p:txBody>
          <a:bodyPr spcFirstLastPara="1" wrap="square" lIns="0" tIns="45700" rIns="0" bIns="0" anchor="ctr" anchorCtr="0">
            <a:normAutofit/>
          </a:bodyPr>
          <a:lstStyle>
            <a:lvl1pPr marL="457200" lvl="0" indent="-228600" algn="l">
              <a:lnSpc>
                <a:spcPct val="90000"/>
              </a:lnSpc>
              <a:spcBef>
                <a:spcPts val="0"/>
              </a:spcBef>
              <a:spcAft>
                <a:spcPts val="0"/>
              </a:spcAft>
              <a:buSzPts val="2000"/>
              <a:buNone/>
              <a:defRPr sz="2000" b="1">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28" name="Google Shape;528;p38"/>
          <p:cNvSpPr txBox="1">
            <a:spLocks noGrp="1"/>
          </p:cNvSpPr>
          <p:nvPr>
            <p:ph type="body" idx="3"/>
          </p:nvPr>
        </p:nvSpPr>
        <p:spPr>
          <a:xfrm>
            <a:off x="2512629" y="3054194"/>
            <a:ext cx="1623978" cy="519503"/>
          </a:xfrm>
          <a:prstGeom prst="rect">
            <a:avLst/>
          </a:prstGeom>
          <a:noFill/>
          <a:ln>
            <a:noFill/>
          </a:ln>
        </p:spPr>
        <p:txBody>
          <a:bodyPr spcFirstLastPara="1" wrap="square" lIns="0" tIns="0" rIns="91425" bIns="0" anchor="t" anchorCtr="0">
            <a:normAutofit/>
          </a:bodyPr>
          <a:lstStyle>
            <a:lvl1pPr marL="457200" lvl="0" indent="-228600" algn="l">
              <a:lnSpc>
                <a:spcPct val="100000"/>
              </a:lnSpc>
              <a:spcBef>
                <a:spcPts val="0"/>
              </a:spcBef>
              <a:spcAft>
                <a:spcPts val="0"/>
              </a:spcAft>
              <a:buSzPts val="1400"/>
              <a:buNone/>
              <a:defRPr sz="1400" i="0">
                <a:solidFill>
                  <a:schemeClr val="dk2"/>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29" name="Google Shape;529;p38"/>
          <p:cNvSpPr>
            <a:spLocks noGrp="1"/>
          </p:cNvSpPr>
          <p:nvPr>
            <p:ph type="pic" idx="4"/>
          </p:nvPr>
        </p:nvSpPr>
        <p:spPr>
          <a:xfrm>
            <a:off x="875852" y="3677189"/>
            <a:ext cx="1636776" cy="1618488"/>
          </a:xfrm>
          <a:prstGeom prst="rect">
            <a:avLst/>
          </a:prstGeom>
          <a:noFill/>
          <a:ln>
            <a:noFill/>
          </a:ln>
        </p:spPr>
      </p:sp>
      <p:sp>
        <p:nvSpPr>
          <p:cNvPr id="530" name="Google Shape;530;p38"/>
          <p:cNvSpPr>
            <a:spLocks noGrp="1"/>
          </p:cNvSpPr>
          <p:nvPr>
            <p:ph type="pic" idx="5"/>
          </p:nvPr>
        </p:nvSpPr>
        <p:spPr>
          <a:xfrm>
            <a:off x="2499831" y="3677189"/>
            <a:ext cx="1636776" cy="1618488"/>
          </a:xfrm>
          <a:prstGeom prst="rect">
            <a:avLst/>
          </a:prstGeom>
          <a:noFill/>
          <a:ln>
            <a:noFill/>
          </a:ln>
        </p:spPr>
      </p:sp>
      <p:sp>
        <p:nvSpPr>
          <p:cNvPr id="531" name="Google Shape;531;p38"/>
          <p:cNvSpPr txBox="1">
            <a:spLocks noGrp="1"/>
          </p:cNvSpPr>
          <p:nvPr>
            <p:ph type="body" idx="6"/>
          </p:nvPr>
        </p:nvSpPr>
        <p:spPr>
          <a:xfrm>
            <a:off x="4912823" y="3054194"/>
            <a:ext cx="2113508" cy="51950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sz="1400" i="0">
                <a:solidFill>
                  <a:schemeClr val="dk2"/>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2" name="Google Shape;532;p38"/>
          <p:cNvSpPr txBox="1">
            <a:spLocks noGrp="1"/>
          </p:cNvSpPr>
          <p:nvPr>
            <p:ph type="body" idx="7"/>
          </p:nvPr>
        </p:nvSpPr>
        <p:spPr>
          <a:xfrm>
            <a:off x="5575353" y="2023413"/>
            <a:ext cx="1622417" cy="896112"/>
          </a:xfrm>
          <a:prstGeom prst="rect">
            <a:avLst/>
          </a:prstGeom>
          <a:noFill/>
          <a:ln>
            <a:noFill/>
          </a:ln>
        </p:spPr>
        <p:txBody>
          <a:bodyPr spcFirstLastPara="1" wrap="square" lIns="0" tIns="45700" rIns="0" bIns="0" anchor="ctr" anchorCtr="0">
            <a:normAutofit/>
          </a:bodyPr>
          <a:lstStyle>
            <a:lvl1pPr marL="457200" lvl="0" indent="-228600" algn="l">
              <a:lnSpc>
                <a:spcPct val="90000"/>
              </a:lnSpc>
              <a:spcBef>
                <a:spcPts val="0"/>
              </a:spcBef>
              <a:spcAft>
                <a:spcPts val="0"/>
              </a:spcAft>
              <a:buSzPts val="2000"/>
              <a:buNone/>
              <a:defRPr sz="2000" b="1">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3" name="Google Shape;533;p38"/>
          <p:cNvSpPr>
            <a:spLocks noGrp="1"/>
          </p:cNvSpPr>
          <p:nvPr>
            <p:ph type="pic" idx="8"/>
          </p:nvPr>
        </p:nvSpPr>
        <p:spPr>
          <a:xfrm>
            <a:off x="4912823" y="3677189"/>
            <a:ext cx="2048256" cy="896112"/>
          </a:xfrm>
          <a:prstGeom prst="rect">
            <a:avLst/>
          </a:prstGeom>
          <a:noFill/>
          <a:ln>
            <a:noFill/>
          </a:ln>
        </p:spPr>
      </p:sp>
      <p:sp>
        <p:nvSpPr>
          <p:cNvPr id="534" name="Google Shape;534;p38"/>
          <p:cNvSpPr txBox="1">
            <a:spLocks noGrp="1"/>
          </p:cNvSpPr>
          <p:nvPr>
            <p:ph type="body" idx="9"/>
          </p:nvPr>
        </p:nvSpPr>
        <p:spPr>
          <a:xfrm>
            <a:off x="7873425" y="3054194"/>
            <a:ext cx="2197044" cy="51950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sz="1400" i="0">
                <a:solidFill>
                  <a:schemeClr val="dk2"/>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5" name="Google Shape;535;p38"/>
          <p:cNvSpPr txBox="1">
            <a:spLocks noGrp="1"/>
          </p:cNvSpPr>
          <p:nvPr>
            <p:ph type="body" idx="13"/>
          </p:nvPr>
        </p:nvSpPr>
        <p:spPr>
          <a:xfrm>
            <a:off x="8535245" y="2023413"/>
            <a:ext cx="1622417" cy="896112"/>
          </a:xfrm>
          <a:prstGeom prst="rect">
            <a:avLst/>
          </a:prstGeom>
          <a:noFill/>
          <a:ln>
            <a:noFill/>
          </a:ln>
        </p:spPr>
        <p:txBody>
          <a:bodyPr spcFirstLastPara="1" wrap="square" lIns="0" tIns="45700" rIns="0" bIns="0" anchor="ctr" anchorCtr="0">
            <a:normAutofit/>
          </a:bodyPr>
          <a:lstStyle>
            <a:lvl1pPr marL="457200" lvl="0" indent="-228600" algn="l">
              <a:lnSpc>
                <a:spcPct val="90000"/>
              </a:lnSpc>
              <a:spcBef>
                <a:spcPts val="0"/>
              </a:spcBef>
              <a:spcAft>
                <a:spcPts val="0"/>
              </a:spcAft>
              <a:buSzPts val="2000"/>
              <a:buNone/>
              <a:defRPr sz="2000" b="1">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6" name="Google Shape;536;p38"/>
          <p:cNvSpPr txBox="1">
            <a:spLocks noGrp="1"/>
          </p:cNvSpPr>
          <p:nvPr>
            <p:ph type="body" idx="14"/>
          </p:nvPr>
        </p:nvSpPr>
        <p:spPr>
          <a:xfrm>
            <a:off x="7873424" y="4355259"/>
            <a:ext cx="2197044" cy="51950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sz="1400" i="0">
                <a:solidFill>
                  <a:schemeClr val="dk1"/>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7" name="Google Shape;537;p38"/>
          <p:cNvSpPr txBox="1">
            <a:spLocks noGrp="1"/>
          </p:cNvSpPr>
          <p:nvPr>
            <p:ph type="body" idx="15"/>
          </p:nvPr>
        </p:nvSpPr>
        <p:spPr>
          <a:xfrm>
            <a:off x="4912823" y="4776173"/>
            <a:ext cx="2048256" cy="51950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sz="1400" i="0">
                <a:solidFill>
                  <a:schemeClr val="dk1"/>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8" name="Google Shape;538;p38"/>
          <p:cNvSpPr txBox="1">
            <a:spLocks noGrp="1"/>
          </p:cNvSpPr>
          <p:nvPr>
            <p:ph type="body" idx="16"/>
          </p:nvPr>
        </p:nvSpPr>
        <p:spPr>
          <a:xfrm>
            <a:off x="823358" y="2023413"/>
            <a:ext cx="558402" cy="89611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SzPts val="7000"/>
              <a:buNone/>
              <a:defRPr sz="7000" b="1">
                <a:solidFill>
                  <a:schemeClr val="dk2"/>
                </a:solidFill>
                <a:latin typeface="Tahoma"/>
                <a:ea typeface="Tahoma"/>
                <a:cs typeface="Tahoma"/>
                <a:sym typeface="Tahom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9" name="Google Shape;539;p38"/>
          <p:cNvSpPr txBox="1">
            <a:spLocks noGrp="1"/>
          </p:cNvSpPr>
          <p:nvPr>
            <p:ph type="body" idx="17"/>
          </p:nvPr>
        </p:nvSpPr>
        <p:spPr>
          <a:xfrm>
            <a:off x="4912823" y="2023413"/>
            <a:ext cx="558402" cy="89611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SzPts val="7000"/>
              <a:buNone/>
              <a:defRPr sz="7000" b="1">
                <a:solidFill>
                  <a:schemeClr val="dk2"/>
                </a:solidFill>
                <a:latin typeface="Tahoma"/>
                <a:ea typeface="Tahoma"/>
                <a:cs typeface="Tahoma"/>
                <a:sym typeface="Tahom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0" name="Google Shape;540;p38"/>
          <p:cNvSpPr txBox="1">
            <a:spLocks noGrp="1"/>
          </p:cNvSpPr>
          <p:nvPr>
            <p:ph type="body" idx="18"/>
          </p:nvPr>
        </p:nvSpPr>
        <p:spPr>
          <a:xfrm>
            <a:off x="7873424" y="2023413"/>
            <a:ext cx="558402" cy="89611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SzPts val="7000"/>
              <a:buNone/>
              <a:defRPr sz="7000" b="1">
                <a:solidFill>
                  <a:schemeClr val="dk2"/>
                </a:solidFill>
                <a:latin typeface="Tahoma"/>
                <a:ea typeface="Tahoma"/>
                <a:cs typeface="Tahoma"/>
                <a:sym typeface="Tahom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1" name="Google Shape;541;p38"/>
          <p:cNvSpPr>
            <a:spLocks noGrp="1"/>
          </p:cNvSpPr>
          <p:nvPr>
            <p:ph type="pic" idx="19"/>
          </p:nvPr>
        </p:nvSpPr>
        <p:spPr>
          <a:xfrm>
            <a:off x="7873424" y="3677189"/>
            <a:ext cx="2331720" cy="539496"/>
          </a:xfrm>
          <a:prstGeom prst="rect">
            <a:avLst/>
          </a:prstGeom>
          <a:noFill/>
          <a:ln w="9525" cap="flat" cmpd="sng">
            <a:solidFill>
              <a:srgbClr val="000000">
                <a:alpha val="29803"/>
              </a:srgbClr>
            </a:solidFill>
            <a:prstDash val="solid"/>
            <a:round/>
            <a:headEnd type="none" w="sm" len="sm"/>
            <a:tailEnd type="none" w="sm" len="sm"/>
          </a:ln>
        </p:spPr>
      </p:sp>
      <p:sp>
        <p:nvSpPr>
          <p:cNvPr id="542" name="Google Shape;542;p38"/>
          <p:cNvSpPr txBox="1">
            <a:spLocks noGrp="1"/>
          </p:cNvSpPr>
          <p:nvPr>
            <p:ph type="body" idx="20"/>
          </p:nvPr>
        </p:nvSpPr>
        <p:spPr>
          <a:xfrm>
            <a:off x="2359124" y="5706529"/>
            <a:ext cx="8993089" cy="365122"/>
          </a:xfrm>
          <a:prstGeom prst="rect">
            <a:avLst/>
          </a:prstGeom>
          <a:noFill/>
          <a:ln>
            <a:noFill/>
          </a:ln>
        </p:spPr>
        <p:txBody>
          <a:bodyPr spcFirstLastPara="1" wrap="square" lIns="0" tIns="0" rIns="0" bIns="0" anchor="t" anchorCtr="0">
            <a:normAutofit/>
          </a:bodyPr>
          <a:lstStyle>
            <a:lvl1pPr marL="457200" lvl="0" indent="-228600" algn="r">
              <a:lnSpc>
                <a:spcPct val="100000"/>
              </a:lnSpc>
              <a:spcBef>
                <a:spcPts val="0"/>
              </a:spcBef>
              <a:spcAft>
                <a:spcPts val="0"/>
              </a:spcAft>
              <a:buSzPts val="1200"/>
              <a:buNone/>
              <a:defRPr sz="1200" i="1">
                <a:solidFill>
                  <a:schemeClr val="dk1"/>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and Left Picture Layout">
  <p:cSld name="Content and Left Picture Layout">
    <p:spTree>
      <p:nvGrpSpPr>
        <p:cNvPr id="1" name="Shape 45"/>
        <p:cNvGrpSpPr/>
        <p:nvPr/>
      </p:nvGrpSpPr>
      <p:grpSpPr>
        <a:xfrm>
          <a:off x="0" y="0"/>
          <a:ext cx="0" cy="0"/>
          <a:chOff x="0" y="0"/>
          <a:chExt cx="0" cy="0"/>
        </a:xfrm>
      </p:grpSpPr>
      <p:sp>
        <p:nvSpPr>
          <p:cNvPr id="46" name="Google Shape;46;p5" descr="Rectangle shape"/>
          <p:cNvSpPr/>
          <p:nvPr/>
        </p:nvSpPr>
        <p:spPr>
          <a:xfrm>
            <a:off x="-1" y="2816577"/>
            <a:ext cx="8523346"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7" name="Google Shape;47;p5"/>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0" name="Google Shape;50;p5"/>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51" name="Google Shape;51;p5"/>
          <p:cNvSpPr>
            <a:spLocks noGrp="1"/>
          </p:cNvSpPr>
          <p:nvPr>
            <p:ph type="pic" idx="2"/>
          </p:nvPr>
        </p:nvSpPr>
        <p:spPr>
          <a:xfrm>
            <a:off x="838200" y="765174"/>
            <a:ext cx="4429125" cy="6092825"/>
          </a:xfrm>
          <a:prstGeom prst="rect">
            <a:avLst/>
          </a:prstGeom>
          <a:noFill/>
          <a:ln>
            <a:noFill/>
          </a:ln>
        </p:spPr>
      </p:sp>
      <p:sp>
        <p:nvSpPr>
          <p:cNvPr id="52" name="Google Shape;52;p5"/>
          <p:cNvSpPr txBox="1">
            <a:spLocks noGrp="1"/>
          </p:cNvSpPr>
          <p:nvPr>
            <p:ph type="title"/>
          </p:nvPr>
        </p:nvSpPr>
        <p:spPr>
          <a:xfrm>
            <a:off x="6079061" y="1391821"/>
            <a:ext cx="5252202" cy="13255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3600"/>
              <a:buFont typeface="Tahoma"/>
              <a:buNone/>
              <a:defRPr sz="3600" b="1">
                <a:solidFill>
                  <a:schemeClr val="dk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5"/>
          <p:cNvSpPr>
            <a:spLocks noGrp="1"/>
          </p:cNvSpPr>
          <p:nvPr>
            <p:ph type="pic" idx="3"/>
          </p:nvPr>
        </p:nvSpPr>
        <p:spPr>
          <a:xfrm>
            <a:off x="9024423" y="774398"/>
            <a:ext cx="2331720" cy="539496"/>
          </a:xfrm>
          <a:prstGeom prst="rect">
            <a:avLst/>
          </a:prstGeom>
          <a:noFill/>
          <a:ln>
            <a:noFill/>
          </a:ln>
        </p:spPr>
      </p:sp>
      <p:sp>
        <p:nvSpPr>
          <p:cNvPr id="54" name="Google Shape;54;p5"/>
          <p:cNvSpPr txBox="1">
            <a:spLocks noGrp="1"/>
          </p:cNvSpPr>
          <p:nvPr>
            <p:ph type="body" idx="1"/>
          </p:nvPr>
        </p:nvSpPr>
        <p:spPr>
          <a:xfrm>
            <a:off x="6107591" y="3203259"/>
            <a:ext cx="5223672" cy="2880344"/>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600"/>
              </a:spcBef>
              <a:spcAft>
                <a:spcPts val="0"/>
              </a:spcAft>
              <a:buClr>
                <a:schemeClr val="lt2"/>
              </a:buClr>
              <a:buSzPts val="1400"/>
              <a:buFont typeface="Noto Sans Symbols"/>
              <a:buChar char="▪"/>
              <a:defRPr sz="1400" b="0" i="0">
                <a:solidFill>
                  <a:schemeClr val="dk2"/>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Blocks Content Layout">
  <p:cSld name="Three Blocks Content Layout">
    <p:spTree>
      <p:nvGrpSpPr>
        <p:cNvPr id="1" name="Shape 55"/>
        <p:cNvGrpSpPr/>
        <p:nvPr/>
      </p:nvGrpSpPr>
      <p:grpSpPr>
        <a:xfrm>
          <a:off x="0" y="0"/>
          <a:ext cx="0" cy="0"/>
          <a:chOff x="0" y="0"/>
          <a:chExt cx="0" cy="0"/>
        </a:xfrm>
      </p:grpSpPr>
      <p:sp>
        <p:nvSpPr>
          <p:cNvPr id="56" name="Google Shape;56;p6"/>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9" name="Google Shape;59;p6"/>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60" name="Google Shape;60;p6"/>
          <p:cNvSpPr txBox="1">
            <a:spLocks noGrp="1"/>
          </p:cNvSpPr>
          <p:nvPr>
            <p:ph type="body" idx="1"/>
          </p:nvPr>
        </p:nvSpPr>
        <p:spPr>
          <a:xfrm>
            <a:off x="862258" y="1740127"/>
            <a:ext cx="7800832" cy="93960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SzPts val="1800"/>
              <a:buNone/>
              <a:defRPr sz="1800" b="1" i="1">
                <a:solidFill>
                  <a:schemeClr val="dk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6"/>
          <p:cNvSpPr txBox="1">
            <a:spLocks noGrp="1"/>
          </p:cNvSpPr>
          <p:nvPr>
            <p:ph type="body" idx="2"/>
          </p:nvPr>
        </p:nvSpPr>
        <p:spPr>
          <a:xfrm>
            <a:off x="1216020" y="4552664"/>
            <a:ext cx="2926080" cy="1135351"/>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600"/>
              </a:spcBef>
              <a:spcAft>
                <a:spcPts val="0"/>
              </a:spcAft>
              <a:buClr>
                <a:schemeClr val="lt2"/>
              </a:buClr>
              <a:buSzPts val="1400"/>
              <a:buFont typeface="Noto Sans Symbols"/>
              <a:buNone/>
              <a:defRPr sz="1400" b="0" i="0">
                <a:solidFill>
                  <a:schemeClr val="dk2"/>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6"/>
          <p:cNvSpPr txBox="1">
            <a:spLocks noGrp="1"/>
          </p:cNvSpPr>
          <p:nvPr>
            <p:ph type="title"/>
          </p:nvPr>
        </p:nvSpPr>
        <p:spPr>
          <a:xfrm>
            <a:off x="838201" y="617258"/>
            <a:ext cx="7800832" cy="594132"/>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3600"/>
              <a:buFont typeface="Tahoma"/>
              <a:buNone/>
              <a:defRPr sz="3600" b="1">
                <a:solidFill>
                  <a:schemeClr val="dk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6"/>
          <p:cNvSpPr txBox="1">
            <a:spLocks noGrp="1"/>
          </p:cNvSpPr>
          <p:nvPr>
            <p:ph type="body" idx="3"/>
          </p:nvPr>
        </p:nvSpPr>
        <p:spPr>
          <a:xfrm>
            <a:off x="1216020" y="4002722"/>
            <a:ext cx="2926080" cy="467382"/>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1000"/>
              </a:spcBef>
              <a:spcAft>
                <a:spcPts val="0"/>
              </a:spcAft>
              <a:buSzPts val="2200"/>
              <a:buNone/>
              <a:defRPr sz="22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6"/>
          <p:cNvSpPr>
            <a:spLocks noGrp="1"/>
          </p:cNvSpPr>
          <p:nvPr>
            <p:ph type="pic" idx="4"/>
          </p:nvPr>
        </p:nvSpPr>
        <p:spPr>
          <a:xfrm>
            <a:off x="9013409" y="774398"/>
            <a:ext cx="2331720" cy="539496"/>
          </a:xfrm>
          <a:prstGeom prst="rect">
            <a:avLst/>
          </a:prstGeom>
          <a:noFill/>
          <a:ln>
            <a:noFill/>
          </a:ln>
        </p:spPr>
      </p:sp>
      <p:sp>
        <p:nvSpPr>
          <p:cNvPr id="65" name="Google Shape;65;p6"/>
          <p:cNvSpPr txBox="1">
            <a:spLocks noGrp="1"/>
          </p:cNvSpPr>
          <p:nvPr>
            <p:ph type="body" idx="5"/>
          </p:nvPr>
        </p:nvSpPr>
        <p:spPr>
          <a:xfrm>
            <a:off x="862258" y="2780485"/>
            <a:ext cx="1188720" cy="1188720"/>
          </a:xfrm>
          <a:prstGeom prst="rect">
            <a:avLst/>
          </a:prstGeom>
          <a:solidFill>
            <a:schemeClr val="lt2">
              <a:alpha val="49803"/>
            </a:schemeClr>
          </a:solid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7000"/>
              <a:buNone/>
              <a:defRPr sz="7000" b="1">
                <a:solidFill>
                  <a:schemeClr val="dk1"/>
                </a:solidFill>
                <a:latin typeface="Tahoma"/>
                <a:ea typeface="Tahoma"/>
                <a:cs typeface="Tahoma"/>
                <a:sym typeface="Tahom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6"/>
          <p:cNvSpPr txBox="1">
            <a:spLocks noGrp="1"/>
          </p:cNvSpPr>
          <p:nvPr>
            <p:ph type="body" idx="6"/>
          </p:nvPr>
        </p:nvSpPr>
        <p:spPr>
          <a:xfrm>
            <a:off x="4834375" y="4552664"/>
            <a:ext cx="2926080" cy="1135351"/>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600"/>
              </a:spcBef>
              <a:spcAft>
                <a:spcPts val="0"/>
              </a:spcAft>
              <a:buClr>
                <a:schemeClr val="lt2"/>
              </a:buClr>
              <a:buSzPts val="1400"/>
              <a:buFont typeface="Noto Sans Symbols"/>
              <a:buNone/>
              <a:defRPr sz="1400" b="0" i="0">
                <a:solidFill>
                  <a:schemeClr val="dk2"/>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7" name="Google Shape;67;p6"/>
          <p:cNvSpPr txBox="1">
            <a:spLocks noGrp="1"/>
          </p:cNvSpPr>
          <p:nvPr>
            <p:ph type="body" idx="7"/>
          </p:nvPr>
        </p:nvSpPr>
        <p:spPr>
          <a:xfrm>
            <a:off x="4834375" y="4002722"/>
            <a:ext cx="2926080" cy="467382"/>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1000"/>
              </a:spcBef>
              <a:spcAft>
                <a:spcPts val="0"/>
              </a:spcAft>
              <a:buSzPts val="2200"/>
              <a:buNone/>
              <a:defRPr sz="22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8" name="Google Shape;68;p6"/>
          <p:cNvSpPr txBox="1">
            <a:spLocks noGrp="1"/>
          </p:cNvSpPr>
          <p:nvPr>
            <p:ph type="body" idx="8"/>
          </p:nvPr>
        </p:nvSpPr>
        <p:spPr>
          <a:xfrm>
            <a:off x="4480613" y="2780485"/>
            <a:ext cx="1188720" cy="1188720"/>
          </a:xfrm>
          <a:prstGeom prst="rect">
            <a:avLst/>
          </a:prstGeom>
          <a:solidFill>
            <a:schemeClr val="lt2">
              <a:alpha val="49803"/>
            </a:schemeClr>
          </a:solid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7000"/>
              <a:buNone/>
              <a:defRPr sz="7000" b="1">
                <a:solidFill>
                  <a:schemeClr val="dk1"/>
                </a:solidFill>
                <a:latin typeface="Tahoma"/>
                <a:ea typeface="Tahoma"/>
                <a:cs typeface="Tahoma"/>
                <a:sym typeface="Tahom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6"/>
          <p:cNvSpPr txBox="1">
            <a:spLocks noGrp="1"/>
          </p:cNvSpPr>
          <p:nvPr>
            <p:ph type="body" idx="9"/>
          </p:nvPr>
        </p:nvSpPr>
        <p:spPr>
          <a:xfrm>
            <a:off x="8452731" y="4552664"/>
            <a:ext cx="2926080" cy="1135351"/>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600"/>
              </a:spcBef>
              <a:spcAft>
                <a:spcPts val="0"/>
              </a:spcAft>
              <a:buClr>
                <a:schemeClr val="lt2"/>
              </a:buClr>
              <a:buSzPts val="1400"/>
              <a:buFont typeface="Noto Sans Symbols"/>
              <a:buNone/>
              <a:defRPr sz="1400" b="0" i="0">
                <a:solidFill>
                  <a:schemeClr val="dk2"/>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0" name="Google Shape;70;p6"/>
          <p:cNvSpPr txBox="1">
            <a:spLocks noGrp="1"/>
          </p:cNvSpPr>
          <p:nvPr>
            <p:ph type="body" idx="13"/>
          </p:nvPr>
        </p:nvSpPr>
        <p:spPr>
          <a:xfrm>
            <a:off x="8452731" y="4002722"/>
            <a:ext cx="2926080" cy="467382"/>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1000"/>
              </a:spcBef>
              <a:spcAft>
                <a:spcPts val="0"/>
              </a:spcAft>
              <a:buSzPts val="2200"/>
              <a:buNone/>
              <a:defRPr sz="22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6"/>
          <p:cNvSpPr txBox="1">
            <a:spLocks noGrp="1"/>
          </p:cNvSpPr>
          <p:nvPr>
            <p:ph type="body" idx="14"/>
          </p:nvPr>
        </p:nvSpPr>
        <p:spPr>
          <a:xfrm>
            <a:off x="8098969" y="2780485"/>
            <a:ext cx="1188720" cy="1188720"/>
          </a:xfrm>
          <a:prstGeom prst="rect">
            <a:avLst/>
          </a:prstGeom>
          <a:solidFill>
            <a:schemeClr val="lt2">
              <a:alpha val="49803"/>
            </a:schemeClr>
          </a:solid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7000"/>
              <a:buNone/>
              <a:defRPr sz="7000" b="1">
                <a:solidFill>
                  <a:schemeClr val="dk1"/>
                </a:solidFill>
                <a:latin typeface="Tahoma"/>
                <a:ea typeface="Tahoma"/>
                <a:cs typeface="Tahoma"/>
                <a:sym typeface="Tahom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6" descr="Rectangle shape"/>
          <p:cNvSpPr/>
          <p:nvPr/>
        </p:nvSpPr>
        <p:spPr>
          <a:xfrm>
            <a:off x="0" y="1380173"/>
            <a:ext cx="5005520"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mbers Layout">
  <p:cSld name="Numbers Layout">
    <p:spTree>
      <p:nvGrpSpPr>
        <p:cNvPr id="1" name="Shape 73"/>
        <p:cNvGrpSpPr/>
        <p:nvPr/>
      </p:nvGrpSpPr>
      <p:grpSpPr>
        <a:xfrm>
          <a:off x="0" y="0"/>
          <a:ext cx="0" cy="0"/>
          <a:chOff x="0" y="0"/>
          <a:chExt cx="0" cy="0"/>
        </a:xfrm>
      </p:grpSpPr>
      <p:sp>
        <p:nvSpPr>
          <p:cNvPr id="74" name="Google Shape;74;p7"/>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7"/>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77" name="Google Shape;77;p7"/>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78" name="Google Shape;78;p7"/>
          <p:cNvSpPr txBox="1">
            <a:spLocks noGrp="1"/>
          </p:cNvSpPr>
          <p:nvPr>
            <p:ph type="body" idx="1"/>
          </p:nvPr>
        </p:nvSpPr>
        <p:spPr>
          <a:xfrm>
            <a:off x="862258" y="3689555"/>
            <a:ext cx="4405067" cy="1737210"/>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SzPts val="1800"/>
              <a:buNone/>
              <a:defRPr sz="1800" b="1" i="1">
                <a:solidFill>
                  <a:schemeClr val="dk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9" name="Google Shape;79;p7"/>
          <p:cNvSpPr txBox="1">
            <a:spLocks noGrp="1"/>
          </p:cNvSpPr>
          <p:nvPr>
            <p:ph type="body" idx="2"/>
          </p:nvPr>
        </p:nvSpPr>
        <p:spPr>
          <a:xfrm>
            <a:off x="6284490" y="2620884"/>
            <a:ext cx="4955429" cy="808115"/>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600"/>
              </a:spcBef>
              <a:spcAft>
                <a:spcPts val="0"/>
              </a:spcAft>
              <a:buClr>
                <a:schemeClr val="lt2"/>
              </a:buClr>
              <a:buSzPts val="1400"/>
              <a:buFont typeface="Noto Sans Symbols"/>
              <a:buNone/>
              <a:defRPr sz="1400" b="0" i="0">
                <a:solidFill>
                  <a:schemeClr val="dk2"/>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0" name="Google Shape;80;p7"/>
          <p:cNvSpPr txBox="1">
            <a:spLocks noGrp="1"/>
          </p:cNvSpPr>
          <p:nvPr>
            <p:ph type="title"/>
          </p:nvPr>
        </p:nvSpPr>
        <p:spPr>
          <a:xfrm>
            <a:off x="838201" y="1904701"/>
            <a:ext cx="4422014" cy="13255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3600"/>
              <a:buFont typeface="Tahoma"/>
              <a:buNone/>
              <a:defRPr sz="3600" b="1">
                <a:solidFill>
                  <a:schemeClr val="dk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7"/>
          <p:cNvSpPr>
            <a:spLocks noGrp="1"/>
          </p:cNvSpPr>
          <p:nvPr>
            <p:ph type="pic" idx="3"/>
          </p:nvPr>
        </p:nvSpPr>
        <p:spPr>
          <a:xfrm>
            <a:off x="839788" y="774398"/>
            <a:ext cx="2331720" cy="539496"/>
          </a:xfrm>
          <a:prstGeom prst="rect">
            <a:avLst/>
          </a:prstGeom>
          <a:noFill/>
          <a:ln>
            <a:noFill/>
          </a:ln>
        </p:spPr>
      </p:sp>
      <p:sp>
        <p:nvSpPr>
          <p:cNvPr id="82" name="Google Shape;82;p7"/>
          <p:cNvSpPr txBox="1">
            <a:spLocks noGrp="1"/>
          </p:cNvSpPr>
          <p:nvPr>
            <p:ph type="body" idx="4"/>
          </p:nvPr>
        </p:nvSpPr>
        <p:spPr>
          <a:xfrm>
            <a:off x="6284490" y="2107734"/>
            <a:ext cx="4955429" cy="430592"/>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1000"/>
              </a:spcBef>
              <a:spcAft>
                <a:spcPts val="0"/>
              </a:spcAft>
              <a:buSzPts val="2000"/>
              <a:buNone/>
              <a:defRPr sz="2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3" name="Google Shape;83;p7"/>
          <p:cNvSpPr txBox="1">
            <a:spLocks noGrp="1"/>
          </p:cNvSpPr>
          <p:nvPr>
            <p:ph type="body" idx="5"/>
          </p:nvPr>
        </p:nvSpPr>
        <p:spPr>
          <a:xfrm>
            <a:off x="6284489" y="976103"/>
            <a:ext cx="4955429" cy="1128424"/>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000"/>
              </a:spcBef>
              <a:spcAft>
                <a:spcPts val="0"/>
              </a:spcAft>
              <a:buSzPts val="7000"/>
              <a:buNone/>
              <a:defRPr sz="7000" b="1" i="0">
                <a:solidFill>
                  <a:schemeClr val="dk2"/>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7"/>
          <p:cNvSpPr txBox="1">
            <a:spLocks noGrp="1"/>
          </p:cNvSpPr>
          <p:nvPr>
            <p:ph type="body" idx="6"/>
          </p:nvPr>
        </p:nvSpPr>
        <p:spPr>
          <a:xfrm>
            <a:off x="6284490" y="5321068"/>
            <a:ext cx="4955429" cy="548574"/>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600"/>
              </a:spcBef>
              <a:spcAft>
                <a:spcPts val="0"/>
              </a:spcAft>
              <a:buClr>
                <a:schemeClr val="lt2"/>
              </a:buClr>
              <a:buSzPts val="1400"/>
              <a:buFont typeface="Noto Sans Symbols"/>
              <a:buNone/>
              <a:defRPr sz="1400" b="0" i="0">
                <a:solidFill>
                  <a:schemeClr val="dk2"/>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5" name="Google Shape;85;p7"/>
          <p:cNvSpPr txBox="1">
            <a:spLocks noGrp="1"/>
          </p:cNvSpPr>
          <p:nvPr>
            <p:ph type="body" idx="7"/>
          </p:nvPr>
        </p:nvSpPr>
        <p:spPr>
          <a:xfrm>
            <a:off x="6284490" y="4807915"/>
            <a:ext cx="4955429" cy="430592"/>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1000"/>
              </a:spcBef>
              <a:spcAft>
                <a:spcPts val="0"/>
              </a:spcAft>
              <a:buSzPts val="2000"/>
              <a:buNone/>
              <a:defRPr sz="2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6" name="Google Shape;86;p7"/>
          <p:cNvSpPr txBox="1">
            <a:spLocks noGrp="1"/>
          </p:cNvSpPr>
          <p:nvPr>
            <p:ph type="body" idx="8"/>
          </p:nvPr>
        </p:nvSpPr>
        <p:spPr>
          <a:xfrm>
            <a:off x="6284489" y="3676284"/>
            <a:ext cx="4955429" cy="1128424"/>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000"/>
              </a:spcBef>
              <a:spcAft>
                <a:spcPts val="0"/>
              </a:spcAft>
              <a:buSzPts val="7000"/>
              <a:buNone/>
              <a:defRPr sz="7000" b="1" i="0">
                <a:solidFill>
                  <a:schemeClr val="dk2"/>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7" name="Google Shape;87;p7" descr="Rectangle shape"/>
          <p:cNvSpPr/>
          <p:nvPr/>
        </p:nvSpPr>
        <p:spPr>
          <a:xfrm>
            <a:off x="-1" y="3341010"/>
            <a:ext cx="4246123"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Layout">
  <p:cSld name="Content Layout">
    <p:spTree>
      <p:nvGrpSpPr>
        <p:cNvPr id="1" name="Shape 88"/>
        <p:cNvGrpSpPr/>
        <p:nvPr/>
      </p:nvGrpSpPr>
      <p:grpSpPr>
        <a:xfrm>
          <a:off x="0" y="0"/>
          <a:ext cx="0" cy="0"/>
          <a:chOff x="0" y="0"/>
          <a:chExt cx="0" cy="0"/>
        </a:xfrm>
      </p:grpSpPr>
      <p:sp>
        <p:nvSpPr>
          <p:cNvPr id="89" name="Google Shape;89;p8"/>
          <p:cNvSpPr/>
          <p:nvPr/>
        </p:nvSpPr>
        <p:spPr>
          <a:xfrm>
            <a:off x="838200" y="2688336"/>
            <a:ext cx="5256213" cy="4169664"/>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90" name="Google Shape;90;p8"/>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8"/>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8"/>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3" name="Google Shape;93;p8"/>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94" name="Google Shape;94;p8"/>
          <p:cNvSpPr txBox="1">
            <a:spLocks noGrp="1"/>
          </p:cNvSpPr>
          <p:nvPr>
            <p:ph type="title"/>
          </p:nvPr>
        </p:nvSpPr>
        <p:spPr>
          <a:xfrm>
            <a:off x="6959600" y="814742"/>
            <a:ext cx="4422014" cy="619448"/>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3600"/>
              <a:buFont typeface="Tahoma"/>
              <a:buNone/>
              <a:defRPr sz="3600" b="1">
                <a:solidFill>
                  <a:schemeClr val="dk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8"/>
          <p:cNvSpPr>
            <a:spLocks noGrp="1"/>
          </p:cNvSpPr>
          <p:nvPr>
            <p:ph type="pic" idx="2"/>
          </p:nvPr>
        </p:nvSpPr>
        <p:spPr>
          <a:xfrm>
            <a:off x="839788" y="774398"/>
            <a:ext cx="2331720" cy="539496"/>
          </a:xfrm>
          <a:prstGeom prst="rect">
            <a:avLst/>
          </a:prstGeom>
          <a:noFill/>
          <a:ln>
            <a:noFill/>
          </a:ln>
        </p:spPr>
      </p:sp>
      <p:sp>
        <p:nvSpPr>
          <p:cNvPr id="96" name="Google Shape;96;p8"/>
          <p:cNvSpPr txBox="1">
            <a:spLocks noGrp="1"/>
          </p:cNvSpPr>
          <p:nvPr>
            <p:ph type="body" idx="1"/>
          </p:nvPr>
        </p:nvSpPr>
        <p:spPr>
          <a:xfrm>
            <a:off x="1275346" y="3015916"/>
            <a:ext cx="4371473" cy="478453"/>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600"/>
              </a:spcBef>
              <a:spcAft>
                <a:spcPts val="0"/>
              </a:spcAft>
              <a:buSzPts val="2000"/>
              <a:buNone/>
              <a:defRPr sz="2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7" name="Google Shape;97;p8"/>
          <p:cNvSpPr txBox="1">
            <a:spLocks noGrp="1"/>
          </p:cNvSpPr>
          <p:nvPr>
            <p:ph type="body" idx="3"/>
          </p:nvPr>
        </p:nvSpPr>
        <p:spPr>
          <a:xfrm>
            <a:off x="6486281" y="3015916"/>
            <a:ext cx="2716437" cy="478800"/>
          </a:xfrm>
          <a:prstGeom prst="rect">
            <a:avLst/>
          </a:prstGeom>
          <a:noFill/>
          <a:ln>
            <a:noFill/>
          </a:ln>
        </p:spPr>
        <p:txBody>
          <a:bodyPr spcFirstLastPara="1" wrap="square" lIns="0" tIns="0" rIns="0" bIns="0" anchor="b" anchorCtr="0">
            <a:normAutofit/>
          </a:bodyPr>
          <a:lstStyle>
            <a:lvl1pPr marL="457200" marR="0" lvl="0" indent="-228600" algn="l">
              <a:lnSpc>
                <a:spcPct val="90000"/>
              </a:lnSpc>
              <a:spcBef>
                <a:spcPts val="600"/>
              </a:spcBef>
              <a:spcAft>
                <a:spcPts val="0"/>
              </a:spcAft>
              <a:buClr>
                <a:schemeClr val="dk1"/>
              </a:buClr>
              <a:buSzPts val="2000"/>
              <a:buFont typeface="Arial"/>
              <a:buNone/>
              <a:defRPr sz="2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8" name="Google Shape;98;p8"/>
          <p:cNvSpPr txBox="1">
            <a:spLocks noGrp="1"/>
          </p:cNvSpPr>
          <p:nvPr>
            <p:ph type="body" idx="4"/>
          </p:nvPr>
        </p:nvSpPr>
        <p:spPr>
          <a:xfrm>
            <a:off x="1275345" y="3585385"/>
            <a:ext cx="4371473" cy="2214444"/>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600"/>
              </a:spcBef>
              <a:spcAft>
                <a:spcPts val="0"/>
              </a:spcAft>
              <a:buClr>
                <a:schemeClr val="lt1"/>
              </a:buClr>
              <a:buSzPts val="1400"/>
              <a:buFont typeface="Noto Sans Symbols"/>
              <a:buChar char="▪"/>
              <a:defRPr sz="1400" b="0" i="0">
                <a:solidFill>
                  <a:schemeClr val="dk2"/>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8"/>
          <p:cNvSpPr txBox="1">
            <a:spLocks noGrp="1"/>
          </p:cNvSpPr>
          <p:nvPr>
            <p:ph type="body" idx="5"/>
          </p:nvPr>
        </p:nvSpPr>
        <p:spPr>
          <a:xfrm>
            <a:off x="6959600" y="1979605"/>
            <a:ext cx="4412151" cy="1006331"/>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SzPts val="1800"/>
              <a:buNone/>
              <a:defRPr sz="1800" b="1" i="1">
                <a:solidFill>
                  <a:schemeClr val="dk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0" name="Google Shape;100;p8"/>
          <p:cNvSpPr txBox="1">
            <a:spLocks noGrp="1"/>
          </p:cNvSpPr>
          <p:nvPr>
            <p:ph type="body" idx="6"/>
          </p:nvPr>
        </p:nvSpPr>
        <p:spPr>
          <a:xfrm>
            <a:off x="6486281" y="3585385"/>
            <a:ext cx="4865932" cy="2214444"/>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600"/>
              </a:spcBef>
              <a:spcAft>
                <a:spcPts val="0"/>
              </a:spcAft>
              <a:buClr>
                <a:schemeClr val="accent1"/>
              </a:buClr>
              <a:buSzPts val="1400"/>
              <a:buFont typeface="Noto Sans Symbols"/>
              <a:buChar char="▪"/>
              <a:defRPr sz="1400" b="0" i="0">
                <a:solidFill>
                  <a:schemeClr val="dk2"/>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8" descr="Rectangle shape"/>
          <p:cNvSpPr/>
          <p:nvPr/>
        </p:nvSpPr>
        <p:spPr>
          <a:xfrm>
            <a:off x="-1" y="1593587"/>
            <a:ext cx="10285886"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102"/>
        <p:cNvGrpSpPr/>
        <p:nvPr/>
      </p:nvGrpSpPr>
      <p:grpSpPr>
        <a:xfrm>
          <a:off x="0" y="0"/>
          <a:ext cx="0" cy="0"/>
          <a:chOff x="0" y="0"/>
          <a:chExt cx="0" cy="0"/>
        </a:xfrm>
      </p:grpSpPr>
      <p:sp>
        <p:nvSpPr>
          <p:cNvPr id="103" name="Google Shape;103;p9"/>
          <p:cNvSpPr/>
          <p:nvPr/>
        </p:nvSpPr>
        <p:spPr>
          <a:xfrm>
            <a:off x="0" y="1581912"/>
            <a:ext cx="12192000" cy="5276088"/>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104" name="Google Shape;104;p9"/>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9"/>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9"/>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07" name="Google Shape;107;p9"/>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108" name="Google Shape;108;p9"/>
          <p:cNvSpPr txBox="1">
            <a:spLocks noGrp="1"/>
          </p:cNvSpPr>
          <p:nvPr>
            <p:ph type="title"/>
          </p:nvPr>
        </p:nvSpPr>
        <p:spPr>
          <a:xfrm>
            <a:off x="3256085" y="797157"/>
            <a:ext cx="5679831" cy="619448"/>
          </a:xfrm>
          <a:prstGeom prst="rect">
            <a:avLst/>
          </a:prstGeom>
          <a:noFill/>
          <a:ln>
            <a:noFill/>
          </a:ln>
        </p:spPr>
        <p:txBody>
          <a:bodyPr spcFirstLastPara="1" wrap="square" lIns="0" tIns="0" rIns="0" bIns="0" anchor="b" anchorCtr="0">
            <a:normAutofit/>
          </a:bodyPr>
          <a:lstStyle>
            <a:lvl1pPr lvl="0" algn="ctr">
              <a:lnSpc>
                <a:spcPct val="90000"/>
              </a:lnSpc>
              <a:spcBef>
                <a:spcPts val="0"/>
              </a:spcBef>
              <a:spcAft>
                <a:spcPts val="0"/>
              </a:spcAft>
              <a:buClr>
                <a:schemeClr val="dk1"/>
              </a:buClr>
              <a:buSzPts val="3600"/>
              <a:buFont typeface="Tahoma"/>
              <a:buNone/>
              <a:defRPr sz="3600" b="1">
                <a:solidFill>
                  <a:schemeClr val="dk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9"/>
          <p:cNvSpPr>
            <a:spLocks noGrp="1"/>
          </p:cNvSpPr>
          <p:nvPr>
            <p:ph type="pic" idx="2"/>
          </p:nvPr>
        </p:nvSpPr>
        <p:spPr>
          <a:xfrm>
            <a:off x="839788" y="774398"/>
            <a:ext cx="2331720" cy="539496"/>
          </a:xfrm>
          <a:prstGeom prst="rect">
            <a:avLst/>
          </a:prstGeom>
          <a:noFill/>
          <a:ln>
            <a:noFill/>
          </a:ln>
        </p:spPr>
      </p:sp>
      <p:cxnSp>
        <p:nvCxnSpPr>
          <p:cNvPr id="110" name="Google Shape;110;p9"/>
          <p:cNvCxnSpPr/>
          <p:nvPr/>
        </p:nvCxnSpPr>
        <p:spPr>
          <a:xfrm>
            <a:off x="-1" y="4642338"/>
            <a:ext cx="11731752" cy="0"/>
          </a:xfrm>
          <a:prstGeom prst="straightConnector1">
            <a:avLst/>
          </a:prstGeom>
          <a:noFill/>
          <a:ln w="190500" cap="flat" cmpd="sng">
            <a:solidFill>
              <a:schemeClr val="accent1"/>
            </a:solidFill>
            <a:prstDash val="solid"/>
            <a:miter lim="800000"/>
            <a:headEnd type="none" w="sm" len="sm"/>
            <a:tailEnd type="stealth" w="med" len="med"/>
          </a:ln>
        </p:spPr>
      </p:cxnSp>
      <p:cxnSp>
        <p:nvCxnSpPr>
          <p:cNvPr id="111" name="Google Shape;111;p9"/>
          <p:cNvCxnSpPr/>
          <p:nvPr/>
        </p:nvCxnSpPr>
        <p:spPr>
          <a:xfrm rot="-5400000">
            <a:off x="3649981" y="4411980"/>
            <a:ext cx="4892040" cy="0"/>
          </a:xfrm>
          <a:prstGeom prst="straightConnector1">
            <a:avLst/>
          </a:prstGeom>
          <a:noFill/>
          <a:ln w="190500" cap="flat" cmpd="sng">
            <a:solidFill>
              <a:schemeClr val="accent1"/>
            </a:solidFill>
            <a:prstDash val="solid"/>
            <a:miter lim="800000"/>
            <a:headEnd type="none" w="sm" len="sm"/>
            <a:tailEnd type="stealth" w="med" len="med"/>
          </a:ln>
        </p:spPr>
      </p:cxnSp>
      <p:sp>
        <p:nvSpPr>
          <p:cNvPr id="112" name="Google Shape;112;p9" descr="Competitors logos quadrant"/>
          <p:cNvSpPr>
            <a:spLocks noGrp="1"/>
          </p:cNvSpPr>
          <p:nvPr>
            <p:ph type="pic" idx="3"/>
          </p:nvPr>
        </p:nvSpPr>
        <p:spPr>
          <a:xfrm>
            <a:off x="3930305" y="2948388"/>
            <a:ext cx="1772153" cy="777240"/>
          </a:xfrm>
          <a:prstGeom prst="rect">
            <a:avLst/>
          </a:prstGeom>
          <a:solidFill>
            <a:schemeClr val="lt1">
              <a:alpha val="49803"/>
            </a:schemeClr>
          </a:solidFill>
          <a:ln>
            <a:noFill/>
          </a:ln>
        </p:spPr>
      </p:sp>
      <p:sp>
        <p:nvSpPr>
          <p:cNvPr id="113" name="Google Shape;113;p9" descr="Competitors logos quadrant"/>
          <p:cNvSpPr>
            <a:spLocks noGrp="1"/>
          </p:cNvSpPr>
          <p:nvPr>
            <p:ph type="pic" idx="4"/>
          </p:nvPr>
        </p:nvSpPr>
        <p:spPr>
          <a:xfrm>
            <a:off x="872933" y="2218387"/>
            <a:ext cx="1655064" cy="777240"/>
          </a:xfrm>
          <a:prstGeom prst="rect">
            <a:avLst/>
          </a:prstGeom>
          <a:solidFill>
            <a:schemeClr val="lt1">
              <a:alpha val="49803"/>
            </a:schemeClr>
          </a:solidFill>
          <a:ln>
            <a:noFill/>
          </a:ln>
        </p:spPr>
      </p:sp>
      <p:sp>
        <p:nvSpPr>
          <p:cNvPr id="114" name="Google Shape;114;p9" descr="Competitors logos quadrant"/>
          <p:cNvSpPr>
            <a:spLocks noGrp="1"/>
          </p:cNvSpPr>
          <p:nvPr>
            <p:ph type="pic" idx="5"/>
          </p:nvPr>
        </p:nvSpPr>
        <p:spPr>
          <a:xfrm>
            <a:off x="2521461" y="4889390"/>
            <a:ext cx="1772153" cy="777240"/>
          </a:xfrm>
          <a:prstGeom prst="rect">
            <a:avLst/>
          </a:prstGeom>
          <a:solidFill>
            <a:schemeClr val="lt1">
              <a:alpha val="49803"/>
            </a:schemeClr>
          </a:solidFill>
          <a:ln>
            <a:noFill/>
          </a:ln>
        </p:spPr>
      </p:sp>
      <p:sp>
        <p:nvSpPr>
          <p:cNvPr id="115" name="Google Shape;115;p9" descr="Competitors logos quadrant"/>
          <p:cNvSpPr>
            <a:spLocks noGrp="1"/>
          </p:cNvSpPr>
          <p:nvPr>
            <p:ph type="pic" idx="6"/>
          </p:nvPr>
        </p:nvSpPr>
        <p:spPr>
          <a:xfrm>
            <a:off x="6829546" y="2770168"/>
            <a:ext cx="1772153" cy="777240"/>
          </a:xfrm>
          <a:prstGeom prst="rect">
            <a:avLst/>
          </a:prstGeom>
          <a:solidFill>
            <a:schemeClr val="lt1">
              <a:alpha val="49803"/>
            </a:schemeClr>
          </a:solidFill>
          <a:ln>
            <a:noFill/>
          </a:ln>
        </p:spPr>
      </p:sp>
      <p:sp>
        <p:nvSpPr>
          <p:cNvPr id="116" name="Google Shape;116;p9" descr="Competitors logos quadrant"/>
          <p:cNvSpPr>
            <a:spLocks noGrp="1"/>
          </p:cNvSpPr>
          <p:nvPr>
            <p:ph type="pic" idx="7"/>
          </p:nvPr>
        </p:nvSpPr>
        <p:spPr>
          <a:xfrm>
            <a:off x="6496986" y="5026288"/>
            <a:ext cx="1772153" cy="777240"/>
          </a:xfrm>
          <a:prstGeom prst="rect">
            <a:avLst/>
          </a:prstGeom>
          <a:solidFill>
            <a:schemeClr val="lt1">
              <a:alpha val="49803"/>
            </a:schemeClr>
          </a:solidFill>
          <a:ln>
            <a:noFill/>
          </a:ln>
        </p:spPr>
      </p:sp>
      <p:sp>
        <p:nvSpPr>
          <p:cNvPr id="117" name="Google Shape;117;p9" descr="Competitors logos quadrant"/>
          <p:cNvSpPr>
            <a:spLocks noGrp="1"/>
          </p:cNvSpPr>
          <p:nvPr>
            <p:ph type="pic" idx="8"/>
          </p:nvPr>
        </p:nvSpPr>
        <p:spPr>
          <a:xfrm>
            <a:off x="9571158" y="5289302"/>
            <a:ext cx="1772153" cy="777240"/>
          </a:xfrm>
          <a:prstGeom prst="rect">
            <a:avLst/>
          </a:prstGeom>
          <a:solidFill>
            <a:schemeClr val="lt1">
              <a:alpha val="49803"/>
            </a:schemeClr>
          </a:solidFill>
          <a:ln>
            <a:noFill/>
          </a:ln>
        </p:spPr>
      </p:sp>
      <p:sp>
        <p:nvSpPr>
          <p:cNvPr id="118" name="Google Shape;118;p9"/>
          <p:cNvSpPr txBox="1">
            <a:spLocks noGrp="1"/>
          </p:cNvSpPr>
          <p:nvPr>
            <p:ph type="body" idx="1"/>
          </p:nvPr>
        </p:nvSpPr>
        <p:spPr>
          <a:xfrm>
            <a:off x="788628" y="4089581"/>
            <a:ext cx="2741612" cy="2488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400"/>
              <a:buNone/>
              <a:defRPr sz="1400" b="1">
                <a:solidFill>
                  <a:schemeClr val="dk1"/>
                </a:solidFill>
              </a:defRPr>
            </a:lvl1pPr>
            <a:lvl2pPr marL="914400" lvl="1" indent="-228600" algn="l">
              <a:lnSpc>
                <a:spcPct val="90000"/>
              </a:lnSpc>
              <a:spcBef>
                <a:spcPts val="500"/>
              </a:spcBef>
              <a:spcAft>
                <a:spcPts val="0"/>
              </a:spcAft>
              <a:buSzPts val="1200"/>
              <a:buNone/>
              <a:defRPr sz="1200" b="1"/>
            </a:lvl2pPr>
            <a:lvl3pPr marL="1371600" lvl="2" indent="-304800" algn="l">
              <a:lnSpc>
                <a:spcPct val="90000"/>
              </a:lnSpc>
              <a:spcBef>
                <a:spcPts val="500"/>
              </a:spcBef>
              <a:spcAft>
                <a:spcPts val="0"/>
              </a:spcAft>
              <a:buSzPts val="1200"/>
              <a:buChar char="▪"/>
              <a:defRPr sz="1200" b="1"/>
            </a:lvl3pPr>
            <a:lvl4pPr marL="1828800" lvl="3" indent="-304800" algn="l">
              <a:lnSpc>
                <a:spcPct val="90000"/>
              </a:lnSpc>
              <a:spcBef>
                <a:spcPts val="500"/>
              </a:spcBef>
              <a:spcAft>
                <a:spcPts val="0"/>
              </a:spcAft>
              <a:buSzPts val="1200"/>
              <a:buChar char="▪"/>
              <a:defRPr sz="1200" b="1"/>
            </a:lvl4pPr>
            <a:lvl5pPr marL="2286000" lvl="4" indent="-304800" algn="l">
              <a:lnSpc>
                <a:spcPct val="90000"/>
              </a:lnSpc>
              <a:spcBef>
                <a:spcPts val="500"/>
              </a:spcBef>
              <a:spcAft>
                <a:spcPts val="0"/>
              </a:spcAft>
              <a:buSzPts val="1200"/>
              <a:buChar char="▪"/>
              <a:defRPr sz="1200"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9"/>
          <p:cNvSpPr txBox="1">
            <a:spLocks noGrp="1"/>
          </p:cNvSpPr>
          <p:nvPr>
            <p:ph type="body" idx="9"/>
          </p:nvPr>
        </p:nvSpPr>
        <p:spPr>
          <a:xfrm>
            <a:off x="8730592" y="4089581"/>
            <a:ext cx="2741612" cy="248888"/>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SzPts val="1400"/>
              <a:buNone/>
              <a:defRPr sz="1400" b="1">
                <a:solidFill>
                  <a:schemeClr val="dk1"/>
                </a:solidFill>
              </a:defRPr>
            </a:lvl1pPr>
            <a:lvl2pPr marL="914400" lvl="1" indent="-228600" algn="l">
              <a:lnSpc>
                <a:spcPct val="90000"/>
              </a:lnSpc>
              <a:spcBef>
                <a:spcPts val="500"/>
              </a:spcBef>
              <a:spcAft>
                <a:spcPts val="0"/>
              </a:spcAft>
              <a:buSzPts val="1200"/>
              <a:buNone/>
              <a:defRPr sz="1200" b="1"/>
            </a:lvl2pPr>
            <a:lvl3pPr marL="1371600" lvl="2" indent="-304800" algn="l">
              <a:lnSpc>
                <a:spcPct val="90000"/>
              </a:lnSpc>
              <a:spcBef>
                <a:spcPts val="500"/>
              </a:spcBef>
              <a:spcAft>
                <a:spcPts val="0"/>
              </a:spcAft>
              <a:buSzPts val="1200"/>
              <a:buChar char="▪"/>
              <a:defRPr sz="1200" b="1"/>
            </a:lvl3pPr>
            <a:lvl4pPr marL="1828800" lvl="3" indent="-304800" algn="l">
              <a:lnSpc>
                <a:spcPct val="90000"/>
              </a:lnSpc>
              <a:spcBef>
                <a:spcPts val="500"/>
              </a:spcBef>
              <a:spcAft>
                <a:spcPts val="0"/>
              </a:spcAft>
              <a:buSzPts val="1200"/>
              <a:buChar char="▪"/>
              <a:defRPr sz="1200" b="1"/>
            </a:lvl4pPr>
            <a:lvl5pPr marL="2286000" lvl="4" indent="-304800" algn="l">
              <a:lnSpc>
                <a:spcPct val="90000"/>
              </a:lnSpc>
              <a:spcBef>
                <a:spcPts val="500"/>
              </a:spcBef>
              <a:spcAft>
                <a:spcPts val="0"/>
              </a:spcAft>
              <a:buSzPts val="1200"/>
              <a:buChar char="▪"/>
              <a:defRPr sz="1200"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9"/>
          <p:cNvSpPr txBox="1">
            <a:spLocks noGrp="1"/>
          </p:cNvSpPr>
          <p:nvPr>
            <p:ph type="body" idx="13"/>
          </p:nvPr>
        </p:nvSpPr>
        <p:spPr>
          <a:xfrm>
            <a:off x="3716416" y="6208556"/>
            <a:ext cx="2741612" cy="248888"/>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SzPts val="1400"/>
              <a:buNone/>
              <a:defRPr sz="1400" b="1">
                <a:solidFill>
                  <a:schemeClr val="dk1"/>
                </a:solidFill>
              </a:defRPr>
            </a:lvl1pPr>
            <a:lvl2pPr marL="914400" lvl="1" indent="-228600" algn="l">
              <a:lnSpc>
                <a:spcPct val="90000"/>
              </a:lnSpc>
              <a:spcBef>
                <a:spcPts val="500"/>
              </a:spcBef>
              <a:spcAft>
                <a:spcPts val="0"/>
              </a:spcAft>
              <a:buSzPts val="1200"/>
              <a:buNone/>
              <a:defRPr sz="1200" b="1"/>
            </a:lvl2pPr>
            <a:lvl3pPr marL="1371600" lvl="2" indent="-304800" algn="l">
              <a:lnSpc>
                <a:spcPct val="90000"/>
              </a:lnSpc>
              <a:spcBef>
                <a:spcPts val="500"/>
              </a:spcBef>
              <a:spcAft>
                <a:spcPts val="0"/>
              </a:spcAft>
              <a:buSzPts val="1200"/>
              <a:buChar char="▪"/>
              <a:defRPr sz="1200" b="1"/>
            </a:lvl3pPr>
            <a:lvl4pPr marL="1828800" lvl="3" indent="-304800" algn="l">
              <a:lnSpc>
                <a:spcPct val="90000"/>
              </a:lnSpc>
              <a:spcBef>
                <a:spcPts val="500"/>
              </a:spcBef>
              <a:spcAft>
                <a:spcPts val="0"/>
              </a:spcAft>
              <a:buSzPts val="1200"/>
              <a:buChar char="▪"/>
              <a:defRPr sz="1200" b="1"/>
            </a:lvl4pPr>
            <a:lvl5pPr marL="2286000" lvl="4" indent="-304800" algn="l">
              <a:lnSpc>
                <a:spcPct val="90000"/>
              </a:lnSpc>
              <a:spcBef>
                <a:spcPts val="500"/>
              </a:spcBef>
              <a:spcAft>
                <a:spcPts val="0"/>
              </a:spcAft>
              <a:buSzPts val="1200"/>
              <a:buChar char="▪"/>
              <a:defRPr sz="1200"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9"/>
          <p:cNvSpPr txBox="1">
            <a:spLocks noGrp="1"/>
          </p:cNvSpPr>
          <p:nvPr>
            <p:ph type="body" idx="14"/>
          </p:nvPr>
        </p:nvSpPr>
        <p:spPr>
          <a:xfrm>
            <a:off x="3716416" y="1876140"/>
            <a:ext cx="2741612" cy="248888"/>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SzPts val="1400"/>
              <a:buNone/>
              <a:defRPr sz="1400" b="1">
                <a:solidFill>
                  <a:schemeClr val="dk1"/>
                </a:solidFill>
              </a:defRPr>
            </a:lvl1pPr>
            <a:lvl2pPr marL="914400" lvl="1" indent="-228600" algn="l">
              <a:lnSpc>
                <a:spcPct val="90000"/>
              </a:lnSpc>
              <a:spcBef>
                <a:spcPts val="500"/>
              </a:spcBef>
              <a:spcAft>
                <a:spcPts val="0"/>
              </a:spcAft>
              <a:buSzPts val="1200"/>
              <a:buNone/>
              <a:defRPr sz="1200" b="1"/>
            </a:lvl2pPr>
            <a:lvl3pPr marL="1371600" lvl="2" indent="-304800" algn="l">
              <a:lnSpc>
                <a:spcPct val="90000"/>
              </a:lnSpc>
              <a:spcBef>
                <a:spcPts val="500"/>
              </a:spcBef>
              <a:spcAft>
                <a:spcPts val="0"/>
              </a:spcAft>
              <a:buSzPts val="1200"/>
              <a:buChar char="▪"/>
              <a:defRPr sz="1200" b="1"/>
            </a:lvl3pPr>
            <a:lvl4pPr marL="1828800" lvl="3" indent="-304800" algn="l">
              <a:lnSpc>
                <a:spcPct val="90000"/>
              </a:lnSpc>
              <a:spcBef>
                <a:spcPts val="500"/>
              </a:spcBef>
              <a:spcAft>
                <a:spcPts val="0"/>
              </a:spcAft>
              <a:buSzPts val="1200"/>
              <a:buChar char="▪"/>
              <a:defRPr sz="1200" b="1"/>
            </a:lvl4pPr>
            <a:lvl5pPr marL="2286000" lvl="4" indent="-304800" algn="l">
              <a:lnSpc>
                <a:spcPct val="90000"/>
              </a:lnSpc>
              <a:spcBef>
                <a:spcPts val="500"/>
              </a:spcBef>
              <a:spcAft>
                <a:spcPts val="0"/>
              </a:spcAft>
              <a:buSzPts val="1200"/>
              <a:buChar char="▪"/>
              <a:defRPr sz="1200"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9"/>
          <p:cNvSpPr>
            <a:spLocks noGrp="1"/>
          </p:cNvSpPr>
          <p:nvPr>
            <p:ph type="pic" idx="15"/>
          </p:nvPr>
        </p:nvSpPr>
        <p:spPr>
          <a:xfrm>
            <a:off x="9013409" y="1981647"/>
            <a:ext cx="2331720" cy="539496"/>
          </a:xfrm>
          <a:prstGeom prst="rect">
            <a:avLst/>
          </a:prstGeom>
          <a:solidFill>
            <a:schemeClr val="lt1"/>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Steps Content Layout">
  <p:cSld name="Three Steps Content Layout">
    <p:spTree>
      <p:nvGrpSpPr>
        <p:cNvPr id="1" name="Shape 123"/>
        <p:cNvGrpSpPr/>
        <p:nvPr/>
      </p:nvGrpSpPr>
      <p:grpSpPr>
        <a:xfrm>
          <a:off x="0" y="0"/>
          <a:ext cx="0" cy="0"/>
          <a:chOff x="0" y="0"/>
          <a:chExt cx="0" cy="0"/>
        </a:xfrm>
      </p:grpSpPr>
      <p:sp>
        <p:nvSpPr>
          <p:cNvPr id="124" name="Google Shape;124;p10"/>
          <p:cNvSpPr txBox="1">
            <a:spLocks noGrp="1"/>
          </p:cNvSpPr>
          <p:nvPr>
            <p:ph type="title"/>
          </p:nvPr>
        </p:nvSpPr>
        <p:spPr>
          <a:xfrm>
            <a:off x="838200" y="1506660"/>
            <a:ext cx="6121400" cy="76154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3600"/>
              <a:buFont typeface="Tahoma"/>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10"/>
          <p:cNvSpPr/>
          <p:nvPr/>
        </p:nvSpPr>
        <p:spPr>
          <a:xfrm>
            <a:off x="838200" y="3703320"/>
            <a:ext cx="3528000" cy="3154680"/>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126" name="Google Shape;126;p10"/>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0"/>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10"/>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29" name="Google Shape;129;p10"/>
          <p:cNvSpPr/>
          <p:nvPr/>
        </p:nvSpPr>
        <p:spPr>
          <a:xfrm>
            <a:off x="11352213" y="6246908"/>
            <a:ext cx="839787"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130" name="Google Shape;130;p10"/>
          <p:cNvSpPr>
            <a:spLocks noGrp="1"/>
          </p:cNvSpPr>
          <p:nvPr>
            <p:ph type="pic" idx="2"/>
          </p:nvPr>
        </p:nvSpPr>
        <p:spPr>
          <a:xfrm>
            <a:off x="839788" y="774398"/>
            <a:ext cx="2331720" cy="539496"/>
          </a:xfrm>
          <a:prstGeom prst="rect">
            <a:avLst/>
          </a:prstGeom>
          <a:noFill/>
          <a:ln>
            <a:noFill/>
          </a:ln>
        </p:spPr>
      </p:sp>
      <p:sp>
        <p:nvSpPr>
          <p:cNvPr id="131" name="Google Shape;131;p10"/>
          <p:cNvSpPr txBox="1">
            <a:spLocks noGrp="1"/>
          </p:cNvSpPr>
          <p:nvPr>
            <p:ph type="body" idx="1"/>
          </p:nvPr>
        </p:nvSpPr>
        <p:spPr>
          <a:xfrm>
            <a:off x="1279896" y="3829204"/>
            <a:ext cx="2737417" cy="478453"/>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600"/>
              </a:spcBef>
              <a:spcAft>
                <a:spcPts val="0"/>
              </a:spcAft>
              <a:buSzPts val="2000"/>
              <a:buNone/>
              <a:defRPr sz="2000" b="1" i="0">
                <a:solidFill>
                  <a:schemeClr val="dk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2" name="Google Shape;132;p10"/>
          <p:cNvSpPr txBox="1">
            <a:spLocks noGrp="1"/>
          </p:cNvSpPr>
          <p:nvPr>
            <p:ph type="body" idx="3"/>
          </p:nvPr>
        </p:nvSpPr>
        <p:spPr>
          <a:xfrm>
            <a:off x="1275701" y="4617038"/>
            <a:ext cx="2741612" cy="1463785"/>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600"/>
              </a:spcBef>
              <a:spcAft>
                <a:spcPts val="0"/>
              </a:spcAft>
              <a:buClr>
                <a:srgbClr val="75D2D6"/>
              </a:buClr>
              <a:buSzPts val="1400"/>
              <a:buFont typeface="Noto Sans Symbols"/>
              <a:buChar char="▪"/>
              <a:defRPr sz="1400" b="0" i="0">
                <a:solidFill>
                  <a:schemeClr val="dk2"/>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10"/>
          <p:cNvSpPr txBox="1">
            <a:spLocks noGrp="1"/>
          </p:cNvSpPr>
          <p:nvPr>
            <p:ph type="body" idx="4"/>
          </p:nvPr>
        </p:nvSpPr>
        <p:spPr>
          <a:xfrm>
            <a:off x="862259" y="2739982"/>
            <a:ext cx="3432374" cy="845403"/>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SzPts val="1800"/>
              <a:buNone/>
              <a:defRPr sz="1800" b="1" i="1">
                <a:solidFill>
                  <a:schemeClr val="dk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4" name="Google Shape;134;p10"/>
          <p:cNvSpPr/>
          <p:nvPr/>
        </p:nvSpPr>
        <p:spPr>
          <a:xfrm>
            <a:off x="4368003" y="2944943"/>
            <a:ext cx="3510000" cy="31546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135" name="Google Shape;135;p10"/>
          <p:cNvSpPr txBox="1">
            <a:spLocks noGrp="1"/>
          </p:cNvSpPr>
          <p:nvPr>
            <p:ph type="body" idx="5"/>
          </p:nvPr>
        </p:nvSpPr>
        <p:spPr>
          <a:xfrm>
            <a:off x="4813818" y="3070827"/>
            <a:ext cx="2718357" cy="478453"/>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600"/>
              </a:spcBef>
              <a:spcAft>
                <a:spcPts val="0"/>
              </a:spcAft>
              <a:buSzPts val="2000"/>
              <a:buNone/>
              <a:defRPr sz="2000" b="1" i="0">
                <a:solidFill>
                  <a:schemeClr val="dk2"/>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6" name="Google Shape;136;p10"/>
          <p:cNvSpPr txBox="1">
            <a:spLocks noGrp="1"/>
          </p:cNvSpPr>
          <p:nvPr>
            <p:ph type="body" idx="6"/>
          </p:nvPr>
        </p:nvSpPr>
        <p:spPr>
          <a:xfrm>
            <a:off x="4809623" y="3858661"/>
            <a:ext cx="2718358" cy="2077777"/>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600"/>
              </a:spcBef>
              <a:spcAft>
                <a:spcPts val="0"/>
              </a:spcAft>
              <a:buClr>
                <a:srgbClr val="75D2D6"/>
              </a:buClr>
              <a:buSzPts val="1400"/>
              <a:buFont typeface="Noto Sans Symbols"/>
              <a:buChar char="▪"/>
              <a:defRPr sz="1400" b="0" i="0">
                <a:solidFill>
                  <a:schemeClr val="dk2"/>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7" name="Google Shape;137;p10"/>
          <p:cNvSpPr/>
          <p:nvPr/>
        </p:nvSpPr>
        <p:spPr>
          <a:xfrm>
            <a:off x="7859550" y="914400"/>
            <a:ext cx="3492000" cy="419709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138" name="Google Shape;138;p10"/>
          <p:cNvSpPr txBox="1">
            <a:spLocks noGrp="1"/>
          </p:cNvSpPr>
          <p:nvPr>
            <p:ph type="body" idx="7"/>
          </p:nvPr>
        </p:nvSpPr>
        <p:spPr>
          <a:xfrm>
            <a:off x="8301247" y="1040284"/>
            <a:ext cx="2728138" cy="478453"/>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600"/>
              </a:spcBef>
              <a:spcAft>
                <a:spcPts val="0"/>
              </a:spcAft>
              <a:buSzPts val="2000"/>
              <a:buNone/>
              <a:defRPr sz="2000" b="1" i="0">
                <a:solidFill>
                  <a:schemeClr val="lt1"/>
                </a:solidFill>
                <a:latin typeface="Tahoma"/>
                <a:ea typeface="Tahoma"/>
                <a:cs typeface="Tahoma"/>
                <a:sym typeface="Tahoma"/>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9" name="Google Shape;139;p10"/>
          <p:cNvSpPr txBox="1">
            <a:spLocks noGrp="1"/>
          </p:cNvSpPr>
          <p:nvPr>
            <p:ph type="body" idx="8"/>
          </p:nvPr>
        </p:nvSpPr>
        <p:spPr>
          <a:xfrm>
            <a:off x="8292856" y="1828117"/>
            <a:ext cx="2731930" cy="3112371"/>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600"/>
              </a:spcBef>
              <a:spcAft>
                <a:spcPts val="0"/>
              </a:spcAft>
              <a:buClr>
                <a:schemeClr val="accent1"/>
              </a:buClr>
              <a:buSzPts val="1400"/>
              <a:buFont typeface="Noto Sans Symbols"/>
              <a:buChar char="▪"/>
              <a:defRPr sz="1400" b="0" i="0">
                <a:solidFill>
                  <a:schemeClr val="lt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0" name="Google Shape;140;p10"/>
          <p:cNvSpPr txBox="1">
            <a:spLocks noGrp="1"/>
          </p:cNvSpPr>
          <p:nvPr>
            <p:ph type="body" idx="9"/>
          </p:nvPr>
        </p:nvSpPr>
        <p:spPr>
          <a:xfrm>
            <a:off x="1279896" y="4348591"/>
            <a:ext cx="2741611" cy="246279"/>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600"/>
              </a:spcBef>
              <a:spcAft>
                <a:spcPts val="0"/>
              </a:spcAft>
              <a:buSzPts val="1400"/>
              <a:buNone/>
              <a:defRPr sz="1400" b="1" i="1">
                <a:solidFill>
                  <a:schemeClr val="dk1"/>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1" name="Google Shape;141;p10"/>
          <p:cNvSpPr txBox="1">
            <a:spLocks noGrp="1"/>
          </p:cNvSpPr>
          <p:nvPr>
            <p:ph type="body" idx="13"/>
          </p:nvPr>
        </p:nvSpPr>
        <p:spPr>
          <a:xfrm>
            <a:off x="4813818" y="3590214"/>
            <a:ext cx="2718357" cy="246279"/>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600"/>
              </a:spcBef>
              <a:spcAft>
                <a:spcPts val="0"/>
              </a:spcAft>
              <a:buSzPts val="1400"/>
              <a:buNone/>
              <a:defRPr sz="1400" b="1" i="1">
                <a:solidFill>
                  <a:schemeClr val="dk2"/>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2" name="Google Shape;142;p10"/>
          <p:cNvSpPr txBox="1">
            <a:spLocks noGrp="1"/>
          </p:cNvSpPr>
          <p:nvPr>
            <p:ph type="body" idx="14"/>
          </p:nvPr>
        </p:nvSpPr>
        <p:spPr>
          <a:xfrm>
            <a:off x="8301247" y="1559671"/>
            <a:ext cx="2728138" cy="246279"/>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600"/>
              </a:spcBef>
              <a:spcAft>
                <a:spcPts val="0"/>
              </a:spcAft>
              <a:buSzPts val="1400"/>
              <a:buNone/>
              <a:defRPr sz="1400" b="1" i="1">
                <a:solidFill>
                  <a:schemeClr val="lt1"/>
                </a:solidFill>
                <a:latin typeface="Times New Roman"/>
                <a:ea typeface="Times New Roman"/>
                <a:cs typeface="Times New Roman"/>
                <a:sym typeface="Times New Roman"/>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3" name="Google Shape;143;p10" descr="Rectangle shape"/>
          <p:cNvSpPr/>
          <p:nvPr/>
        </p:nvSpPr>
        <p:spPr>
          <a:xfrm>
            <a:off x="0" y="2395688"/>
            <a:ext cx="5518372" cy="201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ahoma"/>
              <a:buNone/>
              <a:defRPr sz="4400" b="1" i="0" u="none" strike="noStrike" cap="none">
                <a:solidFill>
                  <a:schemeClr val="dk1"/>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117975"/>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lt2"/>
              </a:buClr>
              <a:buSzPts val="2400"/>
              <a:buFont typeface="Noto Sans Symbols"/>
              <a:buChar char="▪"/>
              <a:defRPr sz="2400" b="0" i="0" u="none" strike="noStrike" cap="none">
                <a:solidFill>
                  <a:schemeClr val="dk2"/>
                </a:solidFill>
                <a:latin typeface="Times New Roman"/>
                <a:ea typeface="Times New Roman"/>
                <a:cs typeface="Times New Roman"/>
                <a:sym typeface="Times New Roman"/>
              </a:defRPr>
            </a:lvl1pPr>
            <a:lvl2pPr marL="914400" marR="0" lvl="1" indent="-355600" algn="l" rtl="0">
              <a:lnSpc>
                <a:spcPct val="90000"/>
              </a:lnSpc>
              <a:spcBef>
                <a:spcPts val="500"/>
              </a:spcBef>
              <a:spcAft>
                <a:spcPts val="0"/>
              </a:spcAft>
              <a:buClr>
                <a:schemeClr val="lt2"/>
              </a:buClr>
              <a:buSzPts val="2000"/>
              <a:buFont typeface="Noto Sans Symbols"/>
              <a:buChar char="▪"/>
              <a:defRPr sz="2000" b="0" i="0" u="none" strike="noStrike" cap="none">
                <a:solidFill>
                  <a:schemeClr val="dk2"/>
                </a:solidFill>
                <a:latin typeface="Times New Roman"/>
                <a:ea typeface="Times New Roman"/>
                <a:cs typeface="Times New Roman"/>
                <a:sym typeface="Times New Roman"/>
              </a:defRPr>
            </a:lvl2pPr>
            <a:lvl3pPr marL="1371600" marR="0" lvl="2" indent="-342900" algn="l" rtl="0">
              <a:lnSpc>
                <a:spcPct val="90000"/>
              </a:lnSpc>
              <a:spcBef>
                <a:spcPts val="500"/>
              </a:spcBef>
              <a:spcAft>
                <a:spcPts val="0"/>
              </a:spcAft>
              <a:buClr>
                <a:schemeClr val="lt2"/>
              </a:buClr>
              <a:buSzPts val="1800"/>
              <a:buFont typeface="Noto Sans Symbols"/>
              <a:buChar char="▪"/>
              <a:defRPr sz="1800" b="0" i="0" u="none" strike="noStrike" cap="none">
                <a:solidFill>
                  <a:schemeClr val="dk2"/>
                </a:solidFill>
                <a:latin typeface="Times New Roman"/>
                <a:ea typeface="Times New Roman"/>
                <a:cs typeface="Times New Roman"/>
                <a:sym typeface="Times New Roman"/>
              </a:defRPr>
            </a:lvl3pPr>
            <a:lvl4pPr marL="1828800" marR="0" lvl="3" indent="-330200" algn="l" rtl="0">
              <a:lnSpc>
                <a:spcPct val="90000"/>
              </a:lnSpc>
              <a:spcBef>
                <a:spcPts val="500"/>
              </a:spcBef>
              <a:spcAft>
                <a:spcPts val="0"/>
              </a:spcAft>
              <a:buClr>
                <a:schemeClr val="lt2"/>
              </a:buClr>
              <a:buSzPts val="1600"/>
              <a:buFont typeface="Noto Sans Symbols"/>
              <a:buChar char="▪"/>
              <a:defRPr sz="1600" b="0" i="0" u="none" strike="noStrike" cap="none">
                <a:solidFill>
                  <a:schemeClr val="dk2"/>
                </a:solidFill>
                <a:latin typeface="Times New Roman"/>
                <a:ea typeface="Times New Roman"/>
                <a:cs typeface="Times New Roman"/>
                <a:sym typeface="Times New Roman"/>
              </a:defRPr>
            </a:lvl4pPr>
            <a:lvl5pPr marL="2286000" marR="0" lvl="4" indent="-330200" algn="l" rtl="0">
              <a:lnSpc>
                <a:spcPct val="90000"/>
              </a:lnSpc>
              <a:spcBef>
                <a:spcPts val="500"/>
              </a:spcBef>
              <a:spcAft>
                <a:spcPts val="0"/>
              </a:spcAft>
              <a:buClr>
                <a:schemeClr val="lt2"/>
              </a:buClr>
              <a:buSzPts val="1600"/>
              <a:buFont typeface="Noto Sans Symbols"/>
              <a:buChar char="▪"/>
              <a:defRPr sz="1600" b="0" i="0" u="none" strike="noStrike" cap="none">
                <a:solidFill>
                  <a:schemeClr val="dk2"/>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2" name="Google Shape;12;p1"/>
          <p:cNvSpPr txBox="1">
            <a:spLocks noGrp="1"/>
          </p:cNvSpPr>
          <p:nvPr>
            <p:ph type="dt" idx="10"/>
          </p:nvPr>
        </p:nvSpPr>
        <p:spPr>
          <a:xfrm>
            <a:off x="838200" y="6095571"/>
            <a:ext cx="2743200" cy="22597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3" name="Google Shape;13;p1"/>
          <p:cNvSpPr txBox="1">
            <a:spLocks noGrp="1"/>
          </p:cNvSpPr>
          <p:nvPr>
            <p:ph type="ftr" idx="11"/>
          </p:nvPr>
        </p:nvSpPr>
        <p:spPr>
          <a:xfrm>
            <a:off x="839788" y="6336289"/>
            <a:ext cx="2741612" cy="225969"/>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4" name="Google Shape;14;p1"/>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lvl1pPr marL="0" marR="0" lvl="0" indent="0" algn="ctr" rtl="0">
              <a:spcBef>
                <a:spcPts val="0"/>
              </a:spcBef>
              <a:buNone/>
              <a:defRPr sz="1000" b="1" i="0" u="none" strike="noStrike" cap="none">
                <a:solidFill>
                  <a:srgbClr val="006F83"/>
                </a:solidFill>
                <a:latin typeface="Times New Roman"/>
                <a:ea typeface="Times New Roman"/>
                <a:cs typeface="Times New Roman"/>
                <a:sym typeface="Times New Roman"/>
              </a:defRPr>
            </a:lvl1pPr>
            <a:lvl2pPr marL="0" marR="0" lvl="1" indent="0" algn="ctr" rtl="0">
              <a:spcBef>
                <a:spcPts val="0"/>
              </a:spcBef>
              <a:buNone/>
              <a:defRPr sz="1000" b="1" i="0" u="none" strike="noStrike" cap="none">
                <a:solidFill>
                  <a:srgbClr val="006F83"/>
                </a:solidFill>
                <a:latin typeface="Times New Roman"/>
                <a:ea typeface="Times New Roman"/>
                <a:cs typeface="Times New Roman"/>
                <a:sym typeface="Times New Roman"/>
              </a:defRPr>
            </a:lvl2pPr>
            <a:lvl3pPr marL="0" marR="0" lvl="2" indent="0" algn="ctr" rtl="0">
              <a:spcBef>
                <a:spcPts val="0"/>
              </a:spcBef>
              <a:buNone/>
              <a:defRPr sz="1000" b="1" i="0" u="none" strike="noStrike" cap="none">
                <a:solidFill>
                  <a:srgbClr val="006F83"/>
                </a:solidFill>
                <a:latin typeface="Times New Roman"/>
                <a:ea typeface="Times New Roman"/>
                <a:cs typeface="Times New Roman"/>
                <a:sym typeface="Times New Roman"/>
              </a:defRPr>
            </a:lvl3pPr>
            <a:lvl4pPr marL="0" marR="0" lvl="3" indent="0" algn="ctr" rtl="0">
              <a:spcBef>
                <a:spcPts val="0"/>
              </a:spcBef>
              <a:buNone/>
              <a:defRPr sz="1000" b="1" i="0" u="none" strike="noStrike" cap="none">
                <a:solidFill>
                  <a:srgbClr val="006F83"/>
                </a:solidFill>
                <a:latin typeface="Times New Roman"/>
                <a:ea typeface="Times New Roman"/>
                <a:cs typeface="Times New Roman"/>
                <a:sym typeface="Times New Roman"/>
              </a:defRPr>
            </a:lvl4pPr>
            <a:lvl5pPr marL="0" marR="0" lvl="4" indent="0" algn="ctr" rtl="0">
              <a:spcBef>
                <a:spcPts val="0"/>
              </a:spcBef>
              <a:buNone/>
              <a:defRPr sz="1000" b="1" i="0" u="none" strike="noStrike" cap="none">
                <a:solidFill>
                  <a:srgbClr val="006F83"/>
                </a:solidFill>
                <a:latin typeface="Times New Roman"/>
                <a:ea typeface="Times New Roman"/>
                <a:cs typeface="Times New Roman"/>
                <a:sym typeface="Times New Roman"/>
              </a:defRPr>
            </a:lvl5pPr>
            <a:lvl6pPr marL="0" marR="0" lvl="5" indent="0" algn="ctr" rtl="0">
              <a:spcBef>
                <a:spcPts val="0"/>
              </a:spcBef>
              <a:buNone/>
              <a:defRPr sz="1000" b="1" i="0" u="none" strike="noStrike" cap="none">
                <a:solidFill>
                  <a:srgbClr val="006F83"/>
                </a:solidFill>
                <a:latin typeface="Times New Roman"/>
                <a:ea typeface="Times New Roman"/>
                <a:cs typeface="Times New Roman"/>
                <a:sym typeface="Times New Roman"/>
              </a:defRPr>
            </a:lvl6pPr>
            <a:lvl7pPr marL="0" marR="0" lvl="6" indent="0" algn="ctr" rtl="0">
              <a:spcBef>
                <a:spcPts val="0"/>
              </a:spcBef>
              <a:buNone/>
              <a:defRPr sz="1000" b="1" i="0" u="none" strike="noStrike" cap="none">
                <a:solidFill>
                  <a:srgbClr val="006F83"/>
                </a:solidFill>
                <a:latin typeface="Times New Roman"/>
                <a:ea typeface="Times New Roman"/>
                <a:cs typeface="Times New Roman"/>
                <a:sym typeface="Times New Roman"/>
              </a:defRPr>
            </a:lvl7pPr>
            <a:lvl8pPr marL="0" marR="0" lvl="7" indent="0" algn="ctr" rtl="0">
              <a:spcBef>
                <a:spcPts val="0"/>
              </a:spcBef>
              <a:buNone/>
              <a:defRPr sz="1000" b="1" i="0" u="none" strike="noStrike" cap="none">
                <a:solidFill>
                  <a:srgbClr val="006F83"/>
                </a:solidFill>
                <a:latin typeface="Times New Roman"/>
                <a:ea typeface="Times New Roman"/>
                <a:cs typeface="Times New Roman"/>
                <a:sym typeface="Times New Roman"/>
              </a:defRPr>
            </a:lvl8pPr>
            <a:lvl9pPr marL="0" marR="0" lvl="8" indent="0" algn="ctr" rtl="0">
              <a:spcBef>
                <a:spcPts val="0"/>
              </a:spcBef>
              <a:buNone/>
              <a:defRPr sz="1000" b="1" i="0" u="none" strike="noStrike" cap="none">
                <a:solidFill>
                  <a:srgbClr val="006F83"/>
                </a:solidFill>
                <a:latin typeface="Times New Roman"/>
                <a:ea typeface="Times New Roman"/>
                <a:cs typeface="Times New Roman"/>
                <a:sym typeface="Times New Roman"/>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7151">
          <p15:clr>
            <a:srgbClr val="F26B43"/>
          </p15:clr>
        </p15:guide>
        <p15:guide id="3" pos="529">
          <p15:clr>
            <a:srgbClr val="F26B43"/>
          </p15:clr>
        </p15:guide>
        <p15:guide id="4" orient="horz" pos="3816">
          <p15:clr>
            <a:srgbClr val="F26B43"/>
          </p15:clr>
        </p15:guide>
        <p15:guide id="5" orient="horz" pos="4065">
          <p15:clr>
            <a:srgbClr val="F26B43"/>
          </p15:clr>
        </p15:guide>
        <p15:guide id="6" orient="horz" pos="482">
          <p15:clr>
            <a:srgbClr val="F26B43"/>
          </p15:clr>
        </p15:guide>
        <p15:guide id="7" pos="3840">
          <p15:clr>
            <a:srgbClr val="F26B43"/>
          </p15:clr>
        </p15:guide>
        <p15:guide id="8" orient="horz" pos="2160">
          <p15:clr>
            <a:srgbClr val="F26B43"/>
          </p15:clr>
        </p15:guide>
        <p15:guide id="9" pos="3318">
          <p15:clr>
            <a:srgbClr val="F26B43"/>
          </p15:clr>
        </p15:guide>
        <p15:guide id="10" pos="43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9"/>
          <p:cNvSpPr txBox="1">
            <a:spLocks noGrp="1"/>
          </p:cNvSpPr>
          <p:nvPr>
            <p:ph type="title"/>
          </p:nvPr>
        </p:nvSpPr>
        <p:spPr>
          <a:xfrm>
            <a:off x="839788" y="2839695"/>
            <a:ext cx="7334394" cy="2113385"/>
          </a:xfrm>
          <a:prstGeom prst="rect">
            <a:avLst/>
          </a:prstGeom>
          <a:solidFill>
            <a:schemeClr val="dk1"/>
          </a:solidFill>
          <a:ln>
            <a:noFill/>
          </a:ln>
        </p:spPr>
        <p:txBody>
          <a:bodyPr spcFirstLastPara="1" wrap="square" lIns="432000" tIns="1332000" rIns="288000" bIns="1188000" anchor="ctr" anchorCtr="0">
            <a:normAutofit fontScale="90000"/>
          </a:bodyPr>
          <a:lstStyle/>
          <a:p>
            <a:pPr marL="0" lvl="0" indent="0" algn="l" rtl="0">
              <a:lnSpc>
                <a:spcPct val="90000"/>
              </a:lnSpc>
              <a:spcBef>
                <a:spcPts val="0"/>
              </a:spcBef>
              <a:spcAft>
                <a:spcPts val="0"/>
              </a:spcAft>
              <a:buClr>
                <a:schemeClr val="lt2"/>
              </a:buClr>
              <a:buSzPct val="100000"/>
              <a:buFont typeface="Tahoma"/>
              <a:buNone/>
            </a:pPr>
            <a:r>
              <a:rPr lang="en-US" dirty="0"/>
              <a:t>DETECTION OF HUMAN PRESENCE</a:t>
            </a:r>
            <a:endParaRPr dirty="0"/>
          </a:p>
        </p:txBody>
      </p:sp>
      <p:sp>
        <p:nvSpPr>
          <p:cNvPr id="548" name="Google Shape;548;p39"/>
          <p:cNvSpPr txBox="1">
            <a:spLocks noGrp="1"/>
          </p:cNvSpPr>
          <p:nvPr>
            <p:ph type="body" idx="1"/>
          </p:nvPr>
        </p:nvSpPr>
        <p:spPr>
          <a:xfrm>
            <a:off x="839788" y="5158018"/>
            <a:ext cx="7334394" cy="899882"/>
          </a:xfrm>
          <a:prstGeom prst="rect">
            <a:avLst/>
          </a:prstGeom>
          <a:solidFill>
            <a:schemeClr val="dk1"/>
          </a:solidFill>
          <a:ln>
            <a:noFill/>
          </a:ln>
        </p:spPr>
        <p:txBody>
          <a:bodyPr spcFirstLastPara="1" wrap="square" lIns="432000" tIns="144000" rIns="144000" bIns="144000" anchor="ctr" anchorCtr="0">
            <a:normAutofit lnSpcReduction="10000"/>
          </a:bodyPr>
          <a:lstStyle/>
          <a:p>
            <a:pPr marL="0" lvl="0" indent="0" algn="l" rtl="0">
              <a:spcBef>
                <a:spcPts val="0"/>
              </a:spcBef>
              <a:spcAft>
                <a:spcPts val="0"/>
              </a:spcAft>
              <a:buNone/>
            </a:pPr>
            <a:r>
              <a:rPr lang="en-US" sz="2600" dirty="0">
                <a:solidFill>
                  <a:srgbClr val="FFFFFF"/>
                </a:solidFill>
                <a:latin typeface="Arial"/>
                <a:ea typeface="Arial"/>
                <a:cs typeface="Arial"/>
                <a:sym typeface="Arial"/>
              </a:rPr>
              <a:t>Don’t let your online presence be greater than your real life presence</a:t>
            </a:r>
            <a:endParaRPr dirty="0"/>
          </a:p>
        </p:txBody>
      </p:sp>
      <p:sp>
        <p:nvSpPr>
          <p:cNvPr id="549" name="Google Shape;549;p39"/>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48"/>
          <p:cNvSpPr txBox="1">
            <a:spLocks noGrp="1"/>
          </p:cNvSpPr>
          <p:nvPr>
            <p:ph type="title"/>
          </p:nvPr>
        </p:nvSpPr>
        <p:spPr>
          <a:xfrm>
            <a:off x="838201" y="617258"/>
            <a:ext cx="7800832" cy="594132"/>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3600"/>
              <a:buFont typeface="Tahoma"/>
              <a:buNone/>
            </a:pPr>
            <a:r>
              <a:rPr lang="en-US"/>
              <a:t>TRACTION</a:t>
            </a:r>
            <a:endParaRPr/>
          </a:p>
        </p:txBody>
      </p:sp>
      <p:sp>
        <p:nvSpPr>
          <p:cNvPr id="635" name="Google Shape;635;p48"/>
          <p:cNvSpPr txBox="1">
            <a:spLocks noGrp="1"/>
          </p:cNvSpPr>
          <p:nvPr>
            <p:ph type="body" idx="2"/>
          </p:nvPr>
        </p:nvSpPr>
        <p:spPr>
          <a:xfrm>
            <a:off x="867819" y="2211931"/>
            <a:ext cx="4399506" cy="467382"/>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SzPts val="2000"/>
              <a:buNone/>
            </a:pPr>
            <a:r>
              <a:rPr lang="en-US"/>
              <a:t>Key Metrics</a:t>
            </a:r>
            <a:endParaRPr/>
          </a:p>
        </p:txBody>
      </p:sp>
      <p:graphicFrame>
        <p:nvGraphicFramePr>
          <p:cNvPr id="636" name="Google Shape;636;p48"/>
          <p:cNvGraphicFramePr/>
          <p:nvPr>
            <p:extLst>
              <p:ext uri="{D42A27DB-BD31-4B8C-83A1-F6EECF244321}">
                <p14:modId xmlns:p14="http://schemas.microsoft.com/office/powerpoint/2010/main" val="1350238376"/>
              </p:ext>
            </p:extLst>
          </p:nvPr>
        </p:nvGraphicFramePr>
        <p:xfrm>
          <a:off x="862013" y="2865438"/>
          <a:ext cx="5122725" cy="2239010"/>
        </p:xfrm>
        <a:graphic>
          <a:graphicData uri="http://schemas.openxmlformats.org/drawingml/2006/table">
            <a:tbl>
              <a:tblPr firstRow="1" bandRow="1">
                <a:noFill/>
                <a:tableStyleId>{BD4DD36D-0BEB-42C9-BC8D-0785EA86E95B}</a:tableStyleId>
              </a:tblPr>
              <a:tblGrid>
                <a:gridCol w="802725">
                  <a:extLst>
                    <a:ext uri="{9D8B030D-6E8A-4147-A177-3AD203B41FA5}">
                      <a16:colId xmlns:a16="http://schemas.microsoft.com/office/drawing/2014/main" val="20000"/>
                    </a:ext>
                  </a:extLst>
                </a:gridCol>
                <a:gridCol w="792000">
                  <a:extLst>
                    <a:ext uri="{9D8B030D-6E8A-4147-A177-3AD203B41FA5}">
                      <a16:colId xmlns:a16="http://schemas.microsoft.com/office/drawing/2014/main" val="20001"/>
                    </a:ext>
                  </a:extLst>
                </a:gridCol>
                <a:gridCol w="792000">
                  <a:extLst>
                    <a:ext uri="{9D8B030D-6E8A-4147-A177-3AD203B41FA5}">
                      <a16:colId xmlns:a16="http://schemas.microsoft.com/office/drawing/2014/main" val="20002"/>
                    </a:ext>
                  </a:extLst>
                </a:gridCol>
                <a:gridCol w="1368000">
                  <a:extLst>
                    <a:ext uri="{9D8B030D-6E8A-4147-A177-3AD203B41FA5}">
                      <a16:colId xmlns:a16="http://schemas.microsoft.com/office/drawing/2014/main" val="20003"/>
                    </a:ext>
                  </a:extLst>
                </a:gridCol>
                <a:gridCol w="1368000">
                  <a:extLst>
                    <a:ext uri="{9D8B030D-6E8A-4147-A177-3AD203B41FA5}">
                      <a16:colId xmlns:a16="http://schemas.microsoft.com/office/drawing/2014/main" val="20004"/>
                    </a:ext>
                  </a:extLst>
                </a:gridCol>
              </a:tblGrid>
              <a:tr h="370850">
                <a:tc>
                  <a:txBody>
                    <a:bodyPr/>
                    <a:lstStyle/>
                    <a:p>
                      <a:pPr marL="0" marR="0" lvl="0" indent="0" algn="ctr" rtl="0">
                        <a:spcBef>
                          <a:spcPts val="0"/>
                        </a:spcBef>
                        <a:spcAft>
                          <a:spcPts val="0"/>
                        </a:spcAft>
                        <a:buNone/>
                      </a:pPr>
                      <a:endParaRPr sz="1900" u="none" strike="noStrike" cap="none"/>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u="none" strike="noStrike" cap="none">
                          <a:solidFill>
                            <a:schemeClr val="dk1"/>
                          </a:solidFill>
                          <a:latin typeface="Tahoma"/>
                          <a:ea typeface="Tahoma"/>
                          <a:cs typeface="Tahoma"/>
                          <a:sym typeface="Tahoma"/>
                        </a:rPr>
                        <a:t>Clients</a:t>
                      </a:r>
                      <a:endParaRPr sz="1200" b="1" u="none" strike="noStrike" cap="none">
                        <a:solidFill>
                          <a:schemeClr val="dk1"/>
                        </a:solidFill>
                        <a:latin typeface="Tahoma"/>
                        <a:ea typeface="Tahoma"/>
                        <a:cs typeface="Tahoma"/>
                        <a:sym typeface="Tahoma"/>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ctr" rtl="0">
                        <a:spcBef>
                          <a:spcPts val="0"/>
                        </a:spcBef>
                        <a:spcAft>
                          <a:spcPts val="0"/>
                        </a:spcAft>
                        <a:buNone/>
                      </a:pPr>
                      <a:r>
                        <a:rPr lang="en-US" sz="1200" b="1" u="none" strike="noStrike" cap="none">
                          <a:solidFill>
                            <a:schemeClr val="dk1"/>
                          </a:solidFill>
                          <a:latin typeface="Tahoma"/>
                          <a:ea typeface="Tahoma"/>
                          <a:cs typeface="Tahoma"/>
                          <a:sym typeface="Tahoma"/>
                        </a:rPr>
                        <a:t>Orders</a:t>
                      </a:r>
                      <a:endParaRPr sz="1200" b="1" u="none" strike="noStrike" cap="none">
                        <a:solidFill>
                          <a:schemeClr val="dk1"/>
                        </a:solidFill>
                        <a:latin typeface="Tahoma"/>
                        <a:ea typeface="Tahoma"/>
                        <a:cs typeface="Tahoma"/>
                        <a:sym typeface="Tahoma"/>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ctr" rtl="0">
                        <a:spcBef>
                          <a:spcPts val="0"/>
                        </a:spcBef>
                        <a:spcAft>
                          <a:spcPts val="0"/>
                        </a:spcAft>
                        <a:buNone/>
                      </a:pPr>
                      <a:r>
                        <a:rPr lang="en-US" sz="1200" b="1" u="none" strike="noStrike" cap="none">
                          <a:solidFill>
                            <a:schemeClr val="dk1"/>
                          </a:solidFill>
                          <a:latin typeface="Tahoma"/>
                          <a:ea typeface="Tahoma"/>
                          <a:cs typeface="Tahoma"/>
                          <a:sym typeface="Tahoma"/>
                        </a:rPr>
                        <a:t>Gross Revenue</a:t>
                      </a:r>
                      <a:endParaRPr sz="1200" b="1" u="none" strike="noStrike" cap="none">
                        <a:solidFill>
                          <a:schemeClr val="dk1"/>
                        </a:solidFill>
                        <a:latin typeface="Tahoma"/>
                        <a:ea typeface="Tahoma"/>
                        <a:cs typeface="Tahoma"/>
                        <a:sym typeface="Tahoma"/>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ctr" rtl="0">
                        <a:spcBef>
                          <a:spcPts val="0"/>
                        </a:spcBef>
                        <a:spcAft>
                          <a:spcPts val="0"/>
                        </a:spcAft>
                        <a:buNone/>
                      </a:pPr>
                      <a:r>
                        <a:rPr lang="en-US" sz="1200" b="1" u="none" strike="noStrike" cap="none">
                          <a:solidFill>
                            <a:schemeClr val="dk1"/>
                          </a:solidFill>
                          <a:latin typeface="Tahoma"/>
                          <a:ea typeface="Tahoma"/>
                          <a:cs typeface="Tahoma"/>
                          <a:sym typeface="Tahoma"/>
                        </a:rPr>
                        <a:t>Net Revenue</a:t>
                      </a:r>
                      <a:endParaRPr sz="1200" b="1" u="none" strike="noStrike" cap="none">
                        <a:solidFill>
                          <a:schemeClr val="dk1"/>
                        </a:solidFill>
                        <a:latin typeface="Tahoma"/>
                        <a:ea typeface="Tahoma"/>
                        <a:cs typeface="Tahoma"/>
                        <a:sym typeface="Tahoma"/>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200" b="1" u="none" strike="noStrike" cap="none" dirty="0">
                          <a:solidFill>
                            <a:schemeClr val="dk1"/>
                          </a:solidFill>
                          <a:latin typeface="Tahoma"/>
                          <a:ea typeface="Tahoma"/>
                          <a:cs typeface="Tahoma"/>
                          <a:sym typeface="Tahoma"/>
                        </a:rPr>
                        <a:t>2022</a:t>
                      </a:r>
                      <a:endParaRPr sz="1200" b="1" u="none" strike="noStrike" cap="none" dirty="0">
                        <a:solidFill>
                          <a:schemeClr val="dk1"/>
                        </a:solidFill>
                        <a:latin typeface="Tahoma"/>
                        <a:ea typeface="Tahoma"/>
                        <a:cs typeface="Tahoma"/>
                        <a:sym typeface="Tahoma"/>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r>
                        <a:rPr lang="en-US" sz="1400" i="0" u="none" strike="noStrike" cap="none" dirty="0">
                          <a:solidFill>
                            <a:srgbClr val="000000"/>
                          </a:solidFill>
                        </a:rPr>
                        <a:t>5</a:t>
                      </a:r>
                      <a:endParaRPr sz="1400" i="0" u="none" strike="noStrike" cap="none" dirty="0">
                        <a:solidFill>
                          <a:srgbClr val="000000"/>
                        </a:solidFill>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i="0" u="none" strike="noStrike" cap="none" dirty="0">
                          <a:solidFill>
                            <a:srgbClr val="000000"/>
                          </a:solidFill>
                        </a:rPr>
                        <a:t>10</a:t>
                      </a:r>
                      <a:endParaRPr sz="1400" i="0" u="none" strike="noStrike" cap="none" dirty="0">
                        <a:solidFill>
                          <a:srgbClr val="000000"/>
                        </a:solidFill>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i="0" u="none" strike="noStrike" cap="none" dirty="0">
                          <a:solidFill>
                            <a:srgbClr val="000000"/>
                          </a:solidFill>
                        </a:rPr>
                        <a:t>15,000</a:t>
                      </a:r>
                      <a:endParaRPr sz="1400" i="0" u="none" strike="noStrike" cap="none" dirty="0">
                        <a:solidFill>
                          <a:srgbClr val="000000"/>
                        </a:solidFill>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i="0" u="none" strike="noStrike" cap="none" dirty="0">
                          <a:solidFill>
                            <a:srgbClr val="000000"/>
                          </a:solidFill>
                        </a:rPr>
                        <a:t>6,000</a:t>
                      </a:r>
                      <a:endParaRPr sz="1400" i="0" u="none" strike="noStrike" cap="none" dirty="0">
                        <a:solidFill>
                          <a:srgbClr val="000000"/>
                        </a:solidFill>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200" b="1" u="none" strike="noStrike" cap="none" dirty="0">
                          <a:solidFill>
                            <a:schemeClr val="dk1"/>
                          </a:solidFill>
                          <a:latin typeface="Tahoma"/>
                          <a:ea typeface="Tahoma"/>
                          <a:cs typeface="Tahoma"/>
                          <a:sym typeface="Tahoma"/>
                        </a:rPr>
                        <a:t>2023</a:t>
                      </a:r>
                      <a:endParaRPr sz="1200" b="1" u="none" strike="noStrike" cap="none" dirty="0">
                        <a:solidFill>
                          <a:schemeClr val="dk1"/>
                        </a:solidFill>
                        <a:latin typeface="Tahoma"/>
                        <a:ea typeface="Tahoma"/>
                        <a:cs typeface="Tahoma"/>
                        <a:sym typeface="Tahoma"/>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r>
                        <a:rPr lang="en-US" sz="1400" i="0" u="none" strike="noStrike" cap="none" dirty="0">
                          <a:solidFill>
                            <a:srgbClr val="000000"/>
                          </a:solidFill>
                        </a:rPr>
                        <a:t>10</a:t>
                      </a:r>
                      <a:endParaRPr sz="1400" i="0" u="none" strike="noStrike" cap="none" dirty="0">
                        <a:solidFill>
                          <a:srgbClr val="000000"/>
                        </a:solidFill>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tc>
                  <a:txBody>
                    <a:bodyPr/>
                    <a:lstStyle/>
                    <a:p>
                      <a:pPr marL="0" marR="0" lvl="0" indent="0" algn="r" rtl="0">
                        <a:spcBef>
                          <a:spcPts val="0"/>
                        </a:spcBef>
                        <a:spcAft>
                          <a:spcPts val="0"/>
                        </a:spcAft>
                        <a:buNone/>
                      </a:pPr>
                      <a:r>
                        <a:rPr lang="en-US" sz="1400" i="0" u="none" strike="noStrike" cap="none" dirty="0">
                          <a:solidFill>
                            <a:srgbClr val="000000"/>
                          </a:solidFill>
                        </a:rPr>
                        <a:t>50</a:t>
                      </a:r>
                      <a:endParaRPr sz="1400" i="0" u="none" strike="noStrike" cap="none" dirty="0">
                        <a:solidFill>
                          <a:srgbClr val="000000"/>
                        </a:solidFill>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tc>
                  <a:txBody>
                    <a:bodyPr/>
                    <a:lstStyle/>
                    <a:p>
                      <a:pPr marL="0" marR="0" lvl="0" indent="0" algn="r" rtl="0">
                        <a:lnSpc>
                          <a:spcPct val="100000"/>
                        </a:lnSpc>
                        <a:spcBef>
                          <a:spcPts val="0"/>
                        </a:spcBef>
                        <a:spcAft>
                          <a:spcPts val="0"/>
                        </a:spcAft>
                        <a:buClr>
                          <a:srgbClr val="000000"/>
                        </a:buClr>
                        <a:buSzPts val="1400"/>
                        <a:buFont typeface="Times New Roman"/>
                        <a:buNone/>
                      </a:pPr>
                      <a:r>
                        <a:rPr lang="en-US" sz="1400" i="0" u="none" strike="noStrike" cap="none" dirty="0">
                          <a:solidFill>
                            <a:srgbClr val="000000"/>
                          </a:solidFill>
                        </a:rPr>
                        <a:t>40,000</a:t>
                      </a:r>
                      <a:endParaRPr sz="1400" i="0" u="none" strike="noStrike" cap="none" dirty="0">
                        <a:solidFill>
                          <a:srgbClr val="000000"/>
                        </a:solidFill>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tc>
                  <a:txBody>
                    <a:bodyPr/>
                    <a:lstStyle/>
                    <a:p>
                      <a:pPr marL="0" marR="0" lvl="0" indent="0" algn="r" rtl="0">
                        <a:lnSpc>
                          <a:spcPct val="100000"/>
                        </a:lnSpc>
                        <a:spcBef>
                          <a:spcPts val="0"/>
                        </a:spcBef>
                        <a:spcAft>
                          <a:spcPts val="0"/>
                        </a:spcAft>
                        <a:buClr>
                          <a:srgbClr val="000000"/>
                        </a:buClr>
                        <a:buSzPts val="1400"/>
                        <a:buFont typeface="Times New Roman"/>
                        <a:buNone/>
                      </a:pPr>
                      <a:r>
                        <a:rPr lang="en-US" sz="1400" i="0" u="none" strike="noStrike" cap="none" dirty="0">
                          <a:solidFill>
                            <a:srgbClr val="000000"/>
                          </a:solidFill>
                        </a:rPr>
                        <a:t>16,000</a:t>
                      </a:r>
                      <a:endParaRPr sz="1400" i="0" u="none" strike="noStrike" cap="none" dirty="0">
                        <a:solidFill>
                          <a:srgbClr val="000000"/>
                        </a:solidFill>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200" b="1" u="none" strike="noStrike" cap="none" dirty="0">
                          <a:solidFill>
                            <a:schemeClr val="dk1"/>
                          </a:solidFill>
                          <a:latin typeface="Tahoma"/>
                          <a:ea typeface="Tahoma"/>
                          <a:cs typeface="Tahoma"/>
                          <a:sym typeface="Tahoma"/>
                        </a:rPr>
                        <a:t>2024</a:t>
                      </a:r>
                      <a:endParaRPr sz="1200" b="1" u="none" strike="noStrike" cap="none" dirty="0">
                        <a:solidFill>
                          <a:schemeClr val="dk1"/>
                        </a:solidFill>
                        <a:latin typeface="Tahoma"/>
                        <a:ea typeface="Tahoma"/>
                        <a:cs typeface="Tahoma"/>
                        <a:sym typeface="Tahoma"/>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r>
                        <a:rPr lang="en-US" sz="1400" i="0" u="none" strike="noStrike" cap="none" dirty="0">
                          <a:solidFill>
                            <a:srgbClr val="000000"/>
                          </a:solidFill>
                        </a:rPr>
                        <a:t>15</a:t>
                      </a:r>
                      <a:endParaRPr sz="1400" i="0" u="none" strike="noStrike" cap="none" dirty="0">
                        <a:solidFill>
                          <a:srgbClr val="000000"/>
                        </a:solidFill>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i="0" u="none" strike="noStrike" cap="none" dirty="0">
                          <a:solidFill>
                            <a:srgbClr val="000000"/>
                          </a:solidFill>
                        </a:rPr>
                        <a:t>200</a:t>
                      </a:r>
                      <a:endParaRPr sz="1400" i="0" u="none" strike="noStrike" cap="none" dirty="0">
                        <a:solidFill>
                          <a:srgbClr val="000000"/>
                        </a:solidFill>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400"/>
                        <a:buFont typeface="Times New Roman"/>
                        <a:buNone/>
                      </a:pPr>
                      <a:r>
                        <a:rPr lang="en-US" sz="1400" i="0" u="none" strike="noStrike" cap="none" dirty="0">
                          <a:solidFill>
                            <a:srgbClr val="000000"/>
                          </a:solidFill>
                        </a:rPr>
                        <a:t>1,00,000</a:t>
                      </a:r>
                      <a:endParaRPr sz="1400" i="0" u="none" strike="noStrike" cap="none" dirty="0">
                        <a:solidFill>
                          <a:srgbClr val="000000"/>
                        </a:solidFill>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400"/>
                        <a:buFont typeface="Times New Roman"/>
                        <a:buNone/>
                      </a:pPr>
                      <a:r>
                        <a:rPr lang="en-US" sz="1400" i="0" u="none" strike="noStrike" cap="none" dirty="0">
                          <a:solidFill>
                            <a:srgbClr val="000000"/>
                          </a:solidFill>
                        </a:rPr>
                        <a:t>65,000</a:t>
                      </a:r>
                      <a:endParaRPr sz="1400" i="0" u="none" strike="noStrike" cap="none" dirty="0">
                        <a:solidFill>
                          <a:srgbClr val="000000"/>
                        </a:solidFill>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1200" b="1" u="none" strike="noStrike" cap="none" dirty="0">
                          <a:solidFill>
                            <a:schemeClr val="dk1"/>
                          </a:solidFill>
                          <a:latin typeface="Tahoma"/>
                          <a:ea typeface="Tahoma"/>
                          <a:cs typeface="Tahoma"/>
                          <a:sym typeface="Tahoma"/>
                        </a:rPr>
                        <a:t>2025</a:t>
                      </a:r>
                      <a:endParaRPr sz="1200" b="1" u="none" strike="noStrike" cap="none" dirty="0">
                        <a:solidFill>
                          <a:schemeClr val="dk1"/>
                        </a:solidFill>
                        <a:latin typeface="Tahoma"/>
                        <a:ea typeface="Tahoma"/>
                        <a:cs typeface="Tahoma"/>
                        <a:sym typeface="Tahoma"/>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r>
                        <a:rPr lang="en-IN" sz="1400" i="0" u="none" strike="noStrike" cap="none" dirty="0">
                          <a:solidFill>
                            <a:srgbClr val="000000"/>
                          </a:solidFill>
                        </a:rPr>
                        <a:t>20</a:t>
                      </a:r>
                      <a:endParaRPr sz="1400" i="0" u="none" strike="noStrike" cap="none" dirty="0">
                        <a:solidFill>
                          <a:srgbClr val="000000"/>
                        </a:solidFill>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tc>
                  <a:txBody>
                    <a:bodyPr/>
                    <a:lstStyle/>
                    <a:p>
                      <a:pPr marL="0" marR="0" lvl="0" indent="0" algn="r" rtl="0">
                        <a:spcBef>
                          <a:spcPts val="0"/>
                        </a:spcBef>
                        <a:spcAft>
                          <a:spcPts val="0"/>
                        </a:spcAft>
                        <a:buNone/>
                      </a:pPr>
                      <a:r>
                        <a:rPr lang="en-US" sz="1400" i="0" u="none" strike="noStrike" cap="none" dirty="0">
                          <a:solidFill>
                            <a:srgbClr val="000000"/>
                          </a:solidFill>
                        </a:rPr>
                        <a:t>400</a:t>
                      </a:r>
                      <a:endParaRPr sz="1400" i="0" u="none" strike="noStrike" cap="none" dirty="0">
                        <a:solidFill>
                          <a:srgbClr val="000000"/>
                        </a:solidFill>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tc>
                  <a:txBody>
                    <a:bodyPr/>
                    <a:lstStyle/>
                    <a:p>
                      <a:pPr marL="0" marR="0" lvl="0" indent="0" algn="r" rtl="0">
                        <a:lnSpc>
                          <a:spcPct val="100000"/>
                        </a:lnSpc>
                        <a:spcBef>
                          <a:spcPts val="0"/>
                        </a:spcBef>
                        <a:spcAft>
                          <a:spcPts val="0"/>
                        </a:spcAft>
                        <a:buClr>
                          <a:srgbClr val="000000"/>
                        </a:buClr>
                        <a:buSzPts val="1400"/>
                        <a:buFont typeface="Times New Roman"/>
                        <a:buNone/>
                      </a:pPr>
                      <a:r>
                        <a:rPr lang="en-US" sz="1400" i="0" u="none" strike="noStrike" cap="none" dirty="0">
                          <a:solidFill>
                            <a:srgbClr val="000000"/>
                          </a:solidFill>
                        </a:rPr>
                        <a:t>1,50,000</a:t>
                      </a:r>
                      <a:endParaRPr sz="1400" i="0" u="none" strike="noStrike" cap="none" dirty="0">
                        <a:solidFill>
                          <a:srgbClr val="000000"/>
                        </a:solidFill>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tc>
                  <a:txBody>
                    <a:bodyPr/>
                    <a:lstStyle/>
                    <a:p>
                      <a:pPr marL="0" marR="0" lvl="0" indent="0" algn="r" rtl="0">
                        <a:lnSpc>
                          <a:spcPct val="100000"/>
                        </a:lnSpc>
                        <a:spcBef>
                          <a:spcPts val="0"/>
                        </a:spcBef>
                        <a:spcAft>
                          <a:spcPts val="0"/>
                        </a:spcAft>
                        <a:buClr>
                          <a:srgbClr val="000000"/>
                        </a:buClr>
                        <a:buSzPts val="1400"/>
                        <a:buFont typeface="Times New Roman"/>
                        <a:buNone/>
                      </a:pPr>
                      <a:r>
                        <a:rPr lang="en-US" sz="1400" i="0" u="none" strike="noStrike" cap="none" dirty="0">
                          <a:solidFill>
                            <a:srgbClr val="000000"/>
                          </a:solidFill>
                        </a:rPr>
                        <a:t>1,10,000</a:t>
                      </a:r>
                      <a:endParaRPr sz="1400" i="0" u="none" strike="noStrike" cap="none" dirty="0">
                        <a:solidFill>
                          <a:srgbClr val="000000"/>
                        </a:solidFill>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US" sz="1200" b="1" u="none" strike="noStrike" cap="none" dirty="0">
                          <a:solidFill>
                            <a:schemeClr val="dk1"/>
                          </a:solidFill>
                          <a:latin typeface="Tahoma"/>
                          <a:ea typeface="Tahoma"/>
                          <a:cs typeface="Tahoma"/>
                          <a:sym typeface="Tahoma"/>
                        </a:rPr>
                        <a:t>2026</a:t>
                      </a:r>
                      <a:endParaRPr sz="1200" b="1" u="none" strike="noStrike" cap="none" dirty="0">
                        <a:solidFill>
                          <a:schemeClr val="dk1"/>
                        </a:solidFill>
                        <a:latin typeface="Tahoma"/>
                        <a:ea typeface="Tahoma"/>
                        <a:cs typeface="Tahoma"/>
                        <a:sym typeface="Tahoma"/>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r>
                        <a:rPr lang="en-US" sz="1400" i="0" u="none" strike="noStrike" cap="none" dirty="0">
                          <a:solidFill>
                            <a:srgbClr val="000000"/>
                          </a:solidFill>
                        </a:rPr>
                        <a:t>25</a:t>
                      </a:r>
                      <a:endParaRPr sz="1400" i="0" u="none" strike="noStrike" cap="none" dirty="0">
                        <a:solidFill>
                          <a:srgbClr val="000000"/>
                        </a:solidFill>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i="0" u="none" strike="noStrike" cap="none" dirty="0">
                          <a:solidFill>
                            <a:srgbClr val="000000"/>
                          </a:solidFill>
                        </a:rPr>
                        <a:t>600</a:t>
                      </a:r>
                      <a:endParaRPr sz="1400" i="0" u="none" strike="noStrike" cap="none" dirty="0">
                        <a:solidFill>
                          <a:srgbClr val="000000"/>
                        </a:solidFill>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400"/>
                        <a:buFont typeface="Times New Roman"/>
                        <a:buNone/>
                      </a:pPr>
                      <a:r>
                        <a:rPr lang="en-US" sz="1400" i="0" u="none" strike="noStrike" cap="none" dirty="0">
                          <a:solidFill>
                            <a:srgbClr val="000000"/>
                          </a:solidFill>
                        </a:rPr>
                        <a:t>2,20,000</a:t>
                      </a:r>
                      <a:endParaRPr sz="1400" i="0" u="none" strike="noStrike" cap="none" dirty="0">
                        <a:solidFill>
                          <a:srgbClr val="000000"/>
                        </a:solidFill>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400"/>
                        <a:buFont typeface="Times New Roman"/>
                        <a:buNone/>
                      </a:pPr>
                      <a:r>
                        <a:rPr lang="en-US" sz="1400" i="0" u="none" strike="noStrike" cap="none" dirty="0">
                          <a:solidFill>
                            <a:srgbClr val="000000"/>
                          </a:solidFill>
                        </a:rPr>
                        <a:t>1,60,000</a:t>
                      </a:r>
                      <a:endParaRPr sz="1400" i="0" u="none" strike="noStrike" cap="none" dirty="0">
                        <a:solidFill>
                          <a:srgbClr val="000000"/>
                        </a:solidFill>
                      </a:endParaRPr>
                    </a:p>
                  </a:txBody>
                  <a:tcPr marL="95175" marR="95175" marT="47600" marB="47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37" name="Google Shape;637;p48"/>
          <p:cNvSpPr txBox="1">
            <a:spLocks noGrp="1"/>
          </p:cNvSpPr>
          <p:nvPr>
            <p:ph type="body" idx="4"/>
          </p:nvPr>
        </p:nvSpPr>
        <p:spPr>
          <a:xfrm>
            <a:off x="6410966" y="2211931"/>
            <a:ext cx="5078469" cy="467382"/>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SzPts val="2000"/>
              <a:buNone/>
            </a:pPr>
            <a:r>
              <a:rPr lang="en-US"/>
              <a:t>Revenue by Year</a:t>
            </a:r>
            <a:endParaRPr/>
          </a:p>
        </p:txBody>
      </p:sp>
      <p:sp>
        <p:nvSpPr>
          <p:cNvPr id="639" name="Google Shape;639;p48"/>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fld id="{00000000-1234-1234-1234-123412341234}" type="slidenum">
              <a:rPr lang="en-US"/>
              <a:t>10</a:t>
            </a:fld>
            <a:endParaRPr/>
          </a:p>
        </p:txBody>
      </p:sp>
      <p:pic>
        <p:nvPicPr>
          <p:cNvPr id="3" name="Picture 2">
            <a:extLst>
              <a:ext uri="{FF2B5EF4-FFF2-40B4-BE49-F238E27FC236}">
                <a16:creationId xmlns:a16="http://schemas.microsoft.com/office/drawing/2014/main" id="{A3B9ED39-A9DD-439E-B70E-BB60A59EB78C}"/>
              </a:ext>
            </a:extLst>
          </p:cNvPr>
          <p:cNvPicPr>
            <a:picLocks noChangeAspect="1"/>
          </p:cNvPicPr>
          <p:nvPr/>
        </p:nvPicPr>
        <p:blipFill>
          <a:blip r:embed="rId3"/>
          <a:stretch>
            <a:fillRect/>
          </a:stretch>
        </p:blipFill>
        <p:spPr>
          <a:xfrm>
            <a:off x="6252446" y="2811413"/>
            <a:ext cx="5236989" cy="273454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9"/>
          <p:cNvSpPr txBox="1">
            <a:spLocks noGrp="1"/>
          </p:cNvSpPr>
          <p:nvPr>
            <p:ph type="title"/>
          </p:nvPr>
        </p:nvSpPr>
        <p:spPr>
          <a:xfrm>
            <a:off x="838201" y="1904701"/>
            <a:ext cx="4422014" cy="1325563"/>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3600"/>
              <a:buFont typeface="Tahoma"/>
              <a:buNone/>
            </a:pPr>
            <a:r>
              <a:rPr lang="en-US"/>
              <a:t>FINANCIALS</a:t>
            </a:r>
            <a:endParaRPr/>
          </a:p>
        </p:txBody>
      </p:sp>
      <p:graphicFrame>
        <p:nvGraphicFramePr>
          <p:cNvPr id="646" name="Google Shape;646;p49"/>
          <p:cNvGraphicFramePr/>
          <p:nvPr>
            <p:extLst>
              <p:ext uri="{D42A27DB-BD31-4B8C-83A1-F6EECF244321}">
                <p14:modId xmlns:p14="http://schemas.microsoft.com/office/powerpoint/2010/main" val="2159945903"/>
              </p:ext>
            </p:extLst>
          </p:nvPr>
        </p:nvGraphicFramePr>
        <p:xfrm>
          <a:off x="4866275" y="746074"/>
          <a:ext cx="6326787" cy="5040000"/>
        </p:xfrm>
        <a:graphic>
          <a:graphicData uri="http://schemas.openxmlformats.org/drawingml/2006/table">
            <a:tbl>
              <a:tblPr firstRow="1" bandRow="1">
                <a:noFill/>
                <a:tableStyleId>{BD4DD36D-0BEB-42C9-BC8D-0785EA86E95B}</a:tableStyleId>
              </a:tblPr>
              <a:tblGrid>
                <a:gridCol w="2340000">
                  <a:extLst>
                    <a:ext uri="{9D8B030D-6E8A-4147-A177-3AD203B41FA5}">
                      <a16:colId xmlns:a16="http://schemas.microsoft.com/office/drawing/2014/main" val="20000"/>
                    </a:ext>
                  </a:extLst>
                </a:gridCol>
                <a:gridCol w="1023325">
                  <a:extLst>
                    <a:ext uri="{9D8B030D-6E8A-4147-A177-3AD203B41FA5}">
                      <a16:colId xmlns:a16="http://schemas.microsoft.com/office/drawing/2014/main" val="20001"/>
                    </a:ext>
                  </a:extLst>
                </a:gridCol>
                <a:gridCol w="1108712">
                  <a:extLst>
                    <a:ext uri="{9D8B030D-6E8A-4147-A177-3AD203B41FA5}">
                      <a16:colId xmlns:a16="http://schemas.microsoft.com/office/drawing/2014/main" val="20002"/>
                    </a:ext>
                  </a:extLst>
                </a:gridCol>
                <a:gridCol w="1134750">
                  <a:extLst>
                    <a:ext uri="{9D8B030D-6E8A-4147-A177-3AD203B41FA5}">
                      <a16:colId xmlns:a16="http://schemas.microsoft.com/office/drawing/2014/main" val="20003"/>
                    </a:ext>
                  </a:extLst>
                </a:gridCol>
                <a:gridCol w="720000">
                  <a:extLst>
                    <a:ext uri="{9D8B030D-6E8A-4147-A177-3AD203B41FA5}">
                      <a16:colId xmlns:a16="http://schemas.microsoft.com/office/drawing/2014/main" val="20004"/>
                    </a:ext>
                  </a:extLst>
                </a:gridCol>
              </a:tblGrid>
              <a:tr h="360000">
                <a:tc>
                  <a:txBody>
                    <a:bodyPr/>
                    <a:lstStyle/>
                    <a:p>
                      <a:pPr marL="0" marR="0" lvl="0" indent="0" algn="l" rtl="0">
                        <a:spcBef>
                          <a:spcPts val="0"/>
                        </a:spcBef>
                        <a:spcAft>
                          <a:spcPts val="0"/>
                        </a:spcAft>
                        <a:buNone/>
                      </a:pPr>
                      <a:endParaRPr sz="1200" b="1" i="1" u="none" strike="noStrike" cap="none" dirty="0">
                        <a:solidFill>
                          <a:schemeClr val="lt1"/>
                        </a:solidFill>
                        <a:latin typeface="Tahoma"/>
                        <a:ea typeface="Tahoma"/>
                        <a:cs typeface="Tahoma"/>
                        <a:sym typeface="Tahoma"/>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200" b="1" u="none" strike="noStrike" cap="none" dirty="0">
                          <a:solidFill>
                            <a:schemeClr val="dk1"/>
                          </a:solidFill>
                          <a:latin typeface="Tahoma"/>
                          <a:ea typeface="Tahoma"/>
                          <a:cs typeface="Tahoma"/>
                          <a:sym typeface="Tahoma"/>
                        </a:rPr>
                        <a:t>2024</a:t>
                      </a:r>
                      <a:endParaRPr sz="1200" b="1" u="none" strike="noStrike" cap="none" dirty="0">
                        <a:solidFill>
                          <a:schemeClr val="dk1"/>
                        </a:solidFill>
                        <a:latin typeface="Tahoma"/>
                        <a:ea typeface="Tahoma"/>
                        <a:cs typeface="Tahoma"/>
                        <a:sym typeface="Tahoma"/>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r>
                        <a:rPr lang="en-US" sz="1200" b="1" u="none" strike="noStrike" cap="none" dirty="0">
                          <a:solidFill>
                            <a:schemeClr val="dk1"/>
                          </a:solidFill>
                          <a:latin typeface="Tahoma"/>
                          <a:ea typeface="Tahoma"/>
                          <a:cs typeface="Tahoma"/>
                          <a:sym typeface="Tahoma"/>
                        </a:rPr>
                        <a:t>2025</a:t>
                      </a:r>
                      <a:endParaRPr sz="1200" b="1" u="none" strike="noStrike" cap="none" dirty="0">
                        <a:solidFill>
                          <a:schemeClr val="dk1"/>
                        </a:solidFill>
                        <a:latin typeface="Tahoma"/>
                        <a:ea typeface="Tahoma"/>
                        <a:cs typeface="Tahoma"/>
                        <a:sym typeface="Tahoma"/>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r>
                        <a:rPr lang="en-US" sz="1200" b="1" u="none" strike="noStrike" cap="none" dirty="0">
                          <a:solidFill>
                            <a:schemeClr val="dk1"/>
                          </a:solidFill>
                          <a:latin typeface="Tahoma"/>
                          <a:ea typeface="Tahoma"/>
                          <a:cs typeface="Tahoma"/>
                          <a:sym typeface="Tahoma"/>
                        </a:rPr>
                        <a:t>2026</a:t>
                      </a:r>
                      <a:endParaRPr sz="1200" b="1" u="none" strike="noStrike" cap="none" dirty="0">
                        <a:solidFill>
                          <a:schemeClr val="dk1"/>
                        </a:solidFill>
                        <a:latin typeface="Tahoma"/>
                        <a:ea typeface="Tahoma"/>
                        <a:cs typeface="Tahoma"/>
                        <a:sym typeface="Tahoma"/>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endParaRPr sz="1200" b="0" u="none" strike="noStrike" cap="none">
                        <a:solidFill>
                          <a:schemeClr val="dk1"/>
                        </a:solidFill>
                        <a:latin typeface="Tahoma"/>
                        <a:ea typeface="Tahoma"/>
                        <a:cs typeface="Tahoma"/>
                        <a:sym typeface="Tahoma"/>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60000">
                <a:tc>
                  <a:txBody>
                    <a:bodyPr/>
                    <a:lstStyle/>
                    <a:p>
                      <a:pPr marL="0" marR="0" lvl="0" indent="0" algn="l" rtl="0">
                        <a:spcBef>
                          <a:spcPts val="0"/>
                        </a:spcBef>
                        <a:spcAft>
                          <a:spcPts val="0"/>
                        </a:spcAft>
                        <a:buNone/>
                      </a:pPr>
                      <a:r>
                        <a:rPr lang="en-US" sz="1200" b="1" u="none" strike="noStrike" cap="none">
                          <a:solidFill>
                            <a:schemeClr val="dk1"/>
                          </a:solidFill>
                          <a:latin typeface="Tahoma"/>
                          <a:ea typeface="Tahoma"/>
                          <a:cs typeface="Tahoma"/>
                          <a:sym typeface="Tahoma"/>
                        </a:rPr>
                        <a:t>Users</a:t>
                      </a:r>
                      <a:endParaRPr sz="1200" b="1" u="none" strike="noStrike" cap="none">
                        <a:solidFill>
                          <a:schemeClr val="dk1"/>
                        </a:solidFill>
                        <a:latin typeface="Tahoma"/>
                        <a:ea typeface="Tahoma"/>
                        <a:cs typeface="Tahoma"/>
                        <a:sym typeface="Tahoma"/>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200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400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600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sz="1400" i="0" u="none" strike="noStrike" cap="none">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60000">
                <a:tc>
                  <a:txBody>
                    <a:bodyPr/>
                    <a:lstStyle/>
                    <a:p>
                      <a:pPr marL="0" marR="0" lvl="0" indent="0" algn="l" rtl="0">
                        <a:spcBef>
                          <a:spcPts val="0"/>
                        </a:spcBef>
                        <a:spcAft>
                          <a:spcPts val="0"/>
                        </a:spcAft>
                        <a:buNone/>
                      </a:pPr>
                      <a:r>
                        <a:rPr lang="en-US" sz="1200" b="1" u="none" strike="noStrike" cap="none">
                          <a:solidFill>
                            <a:schemeClr val="dk1"/>
                          </a:solidFill>
                          <a:latin typeface="Tahoma"/>
                          <a:ea typeface="Tahoma"/>
                          <a:cs typeface="Tahoma"/>
                          <a:sym typeface="Tahoma"/>
                        </a:rPr>
                        <a:t>Jobs</a:t>
                      </a:r>
                      <a:endParaRPr sz="1200" b="1" u="none" strike="noStrike" cap="none">
                        <a:solidFill>
                          <a:schemeClr val="dk1"/>
                        </a:solidFill>
                        <a:latin typeface="Tahoma"/>
                        <a:ea typeface="Tahoma"/>
                        <a:cs typeface="Tahoma"/>
                        <a:sym typeface="Tahoma"/>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tc>
                  <a:txBody>
                    <a:bodyPr/>
                    <a:lstStyle/>
                    <a:p>
                      <a:pPr marL="0" marR="0" lvl="0" indent="0" algn="r" rtl="0">
                        <a:spcBef>
                          <a:spcPts val="0"/>
                        </a:spcBef>
                        <a:spcAft>
                          <a:spcPts val="0"/>
                        </a:spcAft>
                        <a:buNone/>
                      </a:pPr>
                      <a:endParaRPr sz="1400" i="0" u="none" strike="noStrike" cap="none">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60000">
                <a:tc>
                  <a:txBody>
                    <a:bodyPr/>
                    <a:lstStyle/>
                    <a:p>
                      <a:pPr marL="0" marR="0" lvl="0" indent="0" algn="l" rtl="0">
                        <a:spcBef>
                          <a:spcPts val="0"/>
                        </a:spcBef>
                        <a:spcAft>
                          <a:spcPts val="0"/>
                        </a:spcAft>
                        <a:buNone/>
                      </a:pPr>
                      <a:r>
                        <a:rPr lang="en-US" sz="1200" b="1" u="none" strike="noStrike" cap="none">
                          <a:solidFill>
                            <a:schemeClr val="dk1"/>
                          </a:solidFill>
                          <a:latin typeface="Tahoma"/>
                          <a:ea typeface="Tahoma"/>
                          <a:cs typeface="Tahoma"/>
                          <a:sym typeface="Tahoma"/>
                        </a:rPr>
                        <a:t>Average price per job</a:t>
                      </a:r>
                      <a:endParaRPr sz="1200" b="1" u="none" strike="noStrike" cap="none">
                        <a:solidFill>
                          <a:schemeClr val="dk1"/>
                        </a:solidFill>
                        <a:latin typeface="Tahoma"/>
                        <a:ea typeface="Tahoma"/>
                        <a:cs typeface="Tahoma"/>
                        <a:sym typeface="Tahoma"/>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sz="1400" i="0" u="none" strike="noStrike" cap="none">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60000">
                <a:tc>
                  <a:txBody>
                    <a:bodyPr/>
                    <a:lstStyle/>
                    <a:p>
                      <a:pPr marL="0" marR="0" lvl="0" indent="0" algn="l" rtl="0">
                        <a:spcBef>
                          <a:spcPts val="0"/>
                        </a:spcBef>
                        <a:spcAft>
                          <a:spcPts val="0"/>
                        </a:spcAft>
                        <a:buNone/>
                      </a:pPr>
                      <a:r>
                        <a:rPr lang="en-US" sz="1200" b="1" u="none" strike="noStrike" cap="none">
                          <a:solidFill>
                            <a:schemeClr val="dk1"/>
                          </a:solidFill>
                          <a:latin typeface="Tahoma"/>
                          <a:ea typeface="Tahoma"/>
                          <a:cs typeface="Tahoma"/>
                          <a:sym typeface="Tahoma"/>
                        </a:rPr>
                        <a:t>COMPANY REVENUE @15%</a:t>
                      </a:r>
                      <a:endParaRPr sz="1200" b="1" u="none" strike="noStrike" cap="none">
                        <a:solidFill>
                          <a:schemeClr val="dk1"/>
                        </a:solidFill>
                        <a:latin typeface="Tahoma"/>
                        <a:ea typeface="Tahoma"/>
                        <a:cs typeface="Tahoma"/>
                        <a:sym typeface="Tahoma"/>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1,00,000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1,50,000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2,00,000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tc>
                  <a:txBody>
                    <a:bodyPr/>
                    <a:lstStyle/>
                    <a:p>
                      <a:pPr marL="0" marR="0" lvl="0" indent="0" algn="r" rtl="0">
                        <a:spcBef>
                          <a:spcPts val="0"/>
                        </a:spcBef>
                        <a:spcAft>
                          <a:spcPts val="0"/>
                        </a:spcAft>
                        <a:buNone/>
                      </a:pPr>
                      <a:endParaRPr sz="1400" i="0" u="none" strike="noStrike" cap="none">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60000">
                <a:tc>
                  <a:txBody>
                    <a:bodyPr/>
                    <a:lstStyle/>
                    <a:p>
                      <a:pPr marL="0" marR="0" lvl="0" indent="0" algn="l" rtl="0">
                        <a:spcBef>
                          <a:spcPts val="0"/>
                        </a:spcBef>
                        <a:spcAft>
                          <a:spcPts val="0"/>
                        </a:spcAft>
                        <a:buNone/>
                      </a:pPr>
                      <a:r>
                        <a:rPr lang="en-US" sz="1200" b="1" u="none" strike="noStrike" cap="none">
                          <a:solidFill>
                            <a:schemeClr val="dk1"/>
                          </a:solidFill>
                          <a:latin typeface="Tahoma"/>
                          <a:ea typeface="Tahoma"/>
                          <a:cs typeface="Tahoma"/>
                          <a:sym typeface="Tahoma"/>
                        </a:rPr>
                        <a:t>- Cost of Revenue</a:t>
                      </a:r>
                      <a:endParaRPr sz="1200" b="1" u="none" strike="noStrike" cap="none">
                        <a:solidFill>
                          <a:schemeClr val="dk1"/>
                        </a:solidFill>
                        <a:latin typeface="Tahoma"/>
                        <a:ea typeface="Tahoma"/>
                        <a:cs typeface="Tahoma"/>
                        <a:sym typeface="Tahoma"/>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35,000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40,000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50,000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sz="1400" i="0" u="none" strike="noStrike" cap="none">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60000">
                <a:tc>
                  <a:txBody>
                    <a:bodyPr/>
                    <a:lstStyle/>
                    <a:p>
                      <a:pPr marL="0" marR="0" lvl="0" indent="0" algn="l" rtl="0">
                        <a:spcBef>
                          <a:spcPts val="0"/>
                        </a:spcBef>
                        <a:spcAft>
                          <a:spcPts val="0"/>
                        </a:spcAft>
                        <a:buNone/>
                      </a:pPr>
                      <a:r>
                        <a:rPr lang="en-US" sz="1200" b="1" u="none" strike="noStrike" cap="none">
                          <a:solidFill>
                            <a:schemeClr val="dk1"/>
                          </a:solidFill>
                          <a:latin typeface="Tahoma"/>
                          <a:ea typeface="Tahoma"/>
                          <a:cs typeface="Tahoma"/>
                          <a:sym typeface="Tahoma"/>
                        </a:rPr>
                        <a:t>Gross Profit</a:t>
                      </a:r>
                      <a:endParaRPr sz="1200" b="1" u="none" strike="noStrike" cap="none">
                        <a:solidFill>
                          <a:schemeClr val="dk1"/>
                        </a:solidFill>
                        <a:latin typeface="Tahoma"/>
                        <a:ea typeface="Tahoma"/>
                        <a:cs typeface="Tahoma"/>
                        <a:sym typeface="Tahoma"/>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65,000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1,10,000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1,50,000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tc>
                  <a:txBody>
                    <a:bodyPr/>
                    <a:lstStyle/>
                    <a:p>
                      <a:pPr marL="0" marR="0" lvl="0" indent="0" algn="r" rtl="0">
                        <a:spcBef>
                          <a:spcPts val="0"/>
                        </a:spcBef>
                        <a:spcAft>
                          <a:spcPts val="0"/>
                        </a:spcAft>
                        <a:buNone/>
                      </a:pPr>
                      <a:endParaRPr sz="1400" i="0" u="none" strike="noStrike" cap="none">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360000">
                <a:tc>
                  <a:txBody>
                    <a:bodyPr/>
                    <a:lstStyle/>
                    <a:p>
                      <a:pPr marL="0" marR="0" lvl="0" indent="0" algn="l" rtl="0">
                        <a:spcBef>
                          <a:spcPts val="0"/>
                        </a:spcBef>
                        <a:spcAft>
                          <a:spcPts val="0"/>
                        </a:spcAft>
                        <a:buNone/>
                      </a:pPr>
                      <a:endParaRPr sz="1200" b="1" u="none" strike="noStrike" cap="none" dirty="0">
                        <a:solidFill>
                          <a:schemeClr val="dk1"/>
                        </a:solidFill>
                        <a:latin typeface="Tahoma"/>
                        <a:ea typeface="Tahoma"/>
                        <a:cs typeface="Tahoma"/>
                        <a:sym typeface="Tahoma"/>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49803"/>
                      </a:schemeClr>
                    </a:solidFill>
                  </a:tcPr>
                </a:tc>
                <a:tc>
                  <a:txBody>
                    <a:bodyPr/>
                    <a:lstStyle/>
                    <a:p>
                      <a:pPr marL="0" marR="0" lvl="0" indent="0" algn="r" rtl="0">
                        <a:spcBef>
                          <a:spcPts val="0"/>
                        </a:spcBef>
                        <a:spcAft>
                          <a:spcPts val="0"/>
                        </a:spcAft>
                        <a:buNone/>
                      </a:pPr>
                      <a:endParaRPr sz="1400" i="0" u="none" strike="noStrike" cap="none">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endParaRPr sz="1400" i="0" u="none" strike="noStrike" cap="none">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endParaRPr sz="1400" i="0" u="none" strike="noStrike" cap="none">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endParaRPr sz="1400" i="0" u="none" strike="noStrike" cap="none">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360000">
                <a:tc>
                  <a:txBody>
                    <a:bodyPr/>
                    <a:lstStyle/>
                    <a:p>
                      <a:pPr marL="0" marR="0" lvl="0" indent="0" algn="l" rtl="0">
                        <a:spcBef>
                          <a:spcPts val="0"/>
                        </a:spcBef>
                        <a:spcAft>
                          <a:spcPts val="0"/>
                        </a:spcAft>
                        <a:buNone/>
                      </a:pPr>
                      <a:r>
                        <a:rPr lang="en-US" sz="1200" b="1" u="none" strike="noStrike" cap="none">
                          <a:solidFill>
                            <a:schemeClr val="dk1"/>
                          </a:solidFill>
                          <a:latin typeface="Tahoma"/>
                          <a:ea typeface="Tahoma"/>
                          <a:cs typeface="Tahoma"/>
                          <a:sym typeface="Tahoma"/>
                        </a:rPr>
                        <a:t>- Sales &amp; Marketing</a:t>
                      </a:r>
                      <a:endParaRPr sz="1200" b="1" u="none" strike="noStrike" cap="none">
                        <a:solidFill>
                          <a:schemeClr val="dk1"/>
                        </a:solidFill>
                        <a:latin typeface="Tahoma"/>
                        <a:ea typeface="Tahoma"/>
                        <a:cs typeface="Tahoma"/>
                        <a:sym typeface="Tahoma"/>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10,500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30,000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50,000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tc>
                  <a:txBody>
                    <a:bodyPr/>
                    <a:lstStyle/>
                    <a:p>
                      <a:pPr marL="0" marR="0" lvl="0" indent="0" algn="r" rtl="0">
                        <a:spcBef>
                          <a:spcPts val="0"/>
                        </a:spcBef>
                        <a:spcAft>
                          <a:spcPts val="0"/>
                        </a:spcAft>
                        <a:buNone/>
                      </a:pPr>
                      <a:endParaRPr sz="1400" i="0" u="none" strike="noStrike" cap="none" dirty="0">
                        <a:solidFill>
                          <a:schemeClr val="dk1"/>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360000">
                <a:tc>
                  <a:txBody>
                    <a:bodyPr/>
                    <a:lstStyle/>
                    <a:p>
                      <a:pPr marL="0" marR="0" lvl="0" indent="0" algn="l" rtl="0">
                        <a:spcBef>
                          <a:spcPts val="0"/>
                        </a:spcBef>
                        <a:spcAft>
                          <a:spcPts val="0"/>
                        </a:spcAft>
                        <a:buNone/>
                      </a:pPr>
                      <a:r>
                        <a:rPr lang="en-US" sz="1200" b="1" u="none" strike="noStrike" cap="none">
                          <a:solidFill>
                            <a:schemeClr val="dk1"/>
                          </a:solidFill>
                          <a:latin typeface="Tahoma"/>
                          <a:ea typeface="Tahoma"/>
                          <a:cs typeface="Tahoma"/>
                          <a:sym typeface="Tahoma"/>
                        </a:rPr>
                        <a:t>- Customer Service</a:t>
                      </a:r>
                      <a:endParaRPr sz="1200" b="1" u="none" strike="noStrike" cap="none">
                        <a:solidFill>
                          <a:schemeClr val="dk1"/>
                        </a:solidFill>
                        <a:latin typeface="Tahoma"/>
                        <a:ea typeface="Tahoma"/>
                        <a:cs typeface="Tahoma"/>
                        <a:sym typeface="Tahoma"/>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10,500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15,000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30,000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sz="1400" i="0" u="none" strike="noStrike" cap="none">
                        <a:solidFill>
                          <a:schemeClr val="dk1"/>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360000">
                <a:tc>
                  <a:txBody>
                    <a:bodyPr/>
                    <a:lstStyle/>
                    <a:p>
                      <a:pPr marL="0" marR="0" lvl="0" indent="0" algn="l" rtl="0">
                        <a:spcBef>
                          <a:spcPts val="0"/>
                        </a:spcBef>
                        <a:spcAft>
                          <a:spcPts val="0"/>
                        </a:spcAft>
                        <a:buNone/>
                      </a:pPr>
                      <a:r>
                        <a:rPr lang="en-US" sz="1200" b="1" u="none" strike="noStrike" cap="none">
                          <a:solidFill>
                            <a:schemeClr val="dk1"/>
                          </a:solidFill>
                          <a:latin typeface="Tahoma"/>
                          <a:ea typeface="Tahoma"/>
                          <a:cs typeface="Tahoma"/>
                          <a:sym typeface="Tahoma"/>
                        </a:rPr>
                        <a:t>- Product Development</a:t>
                      </a:r>
                      <a:endParaRPr sz="1200" b="1" u="none" strike="noStrike" cap="none">
                        <a:solidFill>
                          <a:schemeClr val="dk1"/>
                        </a:solidFill>
                        <a:latin typeface="Tahoma"/>
                        <a:ea typeface="Tahoma"/>
                        <a:cs typeface="Tahoma"/>
                        <a:sym typeface="Tahoma"/>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20,000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30,000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40,000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alpha val="9803"/>
                      </a:schemeClr>
                    </a:solidFill>
                  </a:tcPr>
                </a:tc>
                <a:tc>
                  <a:txBody>
                    <a:bodyPr/>
                    <a:lstStyle/>
                    <a:p>
                      <a:pPr marL="0" marR="0" lvl="0" indent="0" algn="r" rtl="0">
                        <a:spcBef>
                          <a:spcPts val="0"/>
                        </a:spcBef>
                        <a:spcAft>
                          <a:spcPts val="0"/>
                        </a:spcAft>
                        <a:buNone/>
                      </a:pPr>
                      <a:endParaRPr sz="1400" i="0" u="none" strike="noStrike" cap="none">
                        <a:solidFill>
                          <a:schemeClr val="dk1"/>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r h="360000">
                <a:tc>
                  <a:txBody>
                    <a:bodyPr/>
                    <a:lstStyle/>
                    <a:p>
                      <a:pPr marL="0" marR="0" lvl="0" indent="0" algn="l" rtl="0">
                        <a:spcBef>
                          <a:spcPts val="0"/>
                        </a:spcBef>
                        <a:spcAft>
                          <a:spcPts val="0"/>
                        </a:spcAft>
                        <a:buNone/>
                      </a:pPr>
                      <a:r>
                        <a:rPr lang="en-US" sz="1200" b="1" u="none" strike="noStrike" cap="none">
                          <a:solidFill>
                            <a:schemeClr val="dk1"/>
                          </a:solidFill>
                          <a:latin typeface="Tahoma"/>
                          <a:ea typeface="Tahoma"/>
                          <a:cs typeface="Tahoma"/>
                          <a:sym typeface="Tahoma"/>
                        </a:rPr>
                        <a:t>- Misc.</a:t>
                      </a:r>
                      <a:endParaRPr sz="1200" b="1" u="none" strike="noStrike" cap="none">
                        <a:solidFill>
                          <a:schemeClr val="dk1"/>
                        </a:solidFill>
                        <a:latin typeface="Tahoma"/>
                        <a:ea typeface="Tahoma"/>
                        <a:cs typeface="Tahoma"/>
                        <a:sym typeface="Tahoma"/>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10,250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10,000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20,000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sz="1400" i="0" u="none" strike="noStrike" cap="none" dirty="0">
                        <a:solidFill>
                          <a:schemeClr val="dk1"/>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360000">
                <a:tc>
                  <a:txBody>
                    <a:bodyPr/>
                    <a:lstStyle/>
                    <a:p>
                      <a:pPr marL="0" marR="0" lvl="0" indent="0" algn="l" rtl="0">
                        <a:spcBef>
                          <a:spcPts val="0"/>
                        </a:spcBef>
                        <a:spcAft>
                          <a:spcPts val="0"/>
                        </a:spcAft>
                        <a:buNone/>
                      </a:pPr>
                      <a:r>
                        <a:rPr lang="en-US" sz="1200" b="1" u="none" strike="noStrike" cap="none">
                          <a:solidFill>
                            <a:schemeClr val="dk1"/>
                          </a:solidFill>
                          <a:latin typeface="Tahoma"/>
                          <a:ea typeface="Tahoma"/>
                          <a:cs typeface="Tahoma"/>
                          <a:sym typeface="Tahoma"/>
                        </a:rPr>
                        <a:t>TOTAL OPEX</a:t>
                      </a:r>
                      <a:endParaRPr sz="1200" b="1" u="none" strike="noStrike" cap="none">
                        <a:solidFill>
                          <a:schemeClr val="dk1"/>
                        </a:solidFill>
                        <a:latin typeface="Tahoma"/>
                        <a:ea typeface="Tahoma"/>
                        <a:cs typeface="Tahoma"/>
                        <a:sym typeface="Tahoma"/>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50,100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85,000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9803"/>
                      </a:schemeClr>
                    </a:solidFill>
                  </a:tcPr>
                </a:tc>
                <a:tc>
                  <a:txBody>
                    <a:bodyPr/>
                    <a:lstStyle/>
                    <a:p>
                      <a:pPr marL="0" marR="0" lvl="0" indent="0" algn="r" rtl="0">
                        <a:spcBef>
                          <a:spcPts val="0"/>
                        </a:spcBef>
                        <a:spcAft>
                          <a:spcPts val="0"/>
                        </a:spcAft>
                        <a:buNone/>
                      </a:pPr>
                      <a:r>
                        <a:rPr lang="en-US" sz="1400" i="0" u="none" strike="noStrike" cap="none" dirty="0">
                          <a:solidFill>
                            <a:schemeClr val="dk2"/>
                          </a:solidFill>
                          <a:latin typeface="Times New Roman"/>
                          <a:ea typeface="Times New Roman"/>
                          <a:cs typeface="Times New Roman"/>
                          <a:sym typeface="Times New Roman"/>
                        </a:rPr>
                        <a:t>1,60,000</a:t>
                      </a:r>
                      <a:endParaRPr sz="1400" i="0" u="none" strike="noStrike" cap="none" dirty="0">
                        <a:solidFill>
                          <a:schemeClr val="dk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9803"/>
                      </a:schemeClr>
                    </a:solidFill>
                  </a:tcPr>
                </a:tc>
                <a:tc>
                  <a:txBody>
                    <a:bodyPr/>
                    <a:lstStyle/>
                    <a:p>
                      <a:pPr marL="0" marR="0" lvl="0" indent="0" algn="r" rtl="0">
                        <a:spcBef>
                          <a:spcPts val="0"/>
                        </a:spcBef>
                        <a:spcAft>
                          <a:spcPts val="0"/>
                        </a:spcAft>
                        <a:buNone/>
                      </a:pPr>
                      <a:endParaRPr sz="1400" i="0" u="none" strike="noStrike" cap="none">
                        <a:solidFill>
                          <a:schemeClr val="dk1"/>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2"/>
                  </a:ext>
                </a:extLst>
              </a:tr>
              <a:tr h="360000">
                <a:tc>
                  <a:txBody>
                    <a:bodyPr/>
                    <a:lstStyle/>
                    <a:p>
                      <a:pPr marL="0" marR="0" lvl="0" indent="0" algn="l" rtl="0">
                        <a:spcBef>
                          <a:spcPts val="0"/>
                        </a:spcBef>
                        <a:spcAft>
                          <a:spcPts val="0"/>
                        </a:spcAft>
                        <a:buNone/>
                      </a:pPr>
                      <a:r>
                        <a:rPr lang="en-US" sz="1200" b="1" u="none" strike="noStrike" cap="none">
                          <a:solidFill>
                            <a:schemeClr val="dk1"/>
                          </a:solidFill>
                          <a:latin typeface="Tahoma"/>
                          <a:ea typeface="Tahoma"/>
                          <a:cs typeface="Tahoma"/>
                          <a:sym typeface="Tahoma"/>
                        </a:rPr>
                        <a:t>EBIT</a:t>
                      </a:r>
                      <a:endParaRPr sz="1200" b="1" u="none" strike="noStrike" cap="none">
                        <a:solidFill>
                          <a:schemeClr val="dk1"/>
                        </a:solidFill>
                        <a:latin typeface="Tahoma"/>
                        <a:ea typeface="Tahoma"/>
                        <a:cs typeface="Tahoma"/>
                        <a:sym typeface="Tahoma"/>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29803"/>
                      </a:schemeClr>
                    </a:solidFill>
                  </a:tcPr>
                </a:tc>
                <a:tc>
                  <a:txBody>
                    <a:bodyPr/>
                    <a:lstStyle/>
                    <a:p>
                      <a:pPr marL="0" marR="0" lvl="0" indent="0" algn="r" rtl="0">
                        <a:spcBef>
                          <a:spcPts val="0"/>
                        </a:spcBef>
                        <a:spcAft>
                          <a:spcPts val="0"/>
                        </a:spcAft>
                        <a:buNone/>
                      </a:pPr>
                      <a:r>
                        <a:rPr lang="en-US" sz="1400" b="1" i="0" u="none" strike="noStrike" cap="none" dirty="0">
                          <a:solidFill>
                            <a:schemeClr val="accent2"/>
                          </a:solidFill>
                          <a:latin typeface="Times New Roman"/>
                          <a:ea typeface="Times New Roman"/>
                          <a:cs typeface="Times New Roman"/>
                          <a:sym typeface="Times New Roman"/>
                        </a:rPr>
                        <a:t>+14,900</a:t>
                      </a:r>
                      <a:endParaRPr sz="1400" b="1" i="0" u="none" strike="noStrike" cap="none" dirty="0">
                        <a:solidFill>
                          <a:schemeClr val="accent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b="1" i="0" u="none" strike="noStrike" cap="none" dirty="0">
                          <a:solidFill>
                            <a:schemeClr val="accent2"/>
                          </a:solidFill>
                          <a:latin typeface="Times New Roman"/>
                          <a:ea typeface="Times New Roman"/>
                          <a:cs typeface="Times New Roman"/>
                          <a:sym typeface="Times New Roman"/>
                        </a:rPr>
                        <a:t>+25,000</a:t>
                      </a:r>
                      <a:endParaRPr sz="1400" b="1" i="0" u="none" strike="noStrike" cap="none" dirty="0">
                        <a:solidFill>
                          <a:schemeClr val="accent2"/>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b="1" i="0" u="none" strike="noStrike" cap="none" dirty="0">
                          <a:solidFill>
                            <a:srgbClr val="3D8C41"/>
                          </a:solidFill>
                          <a:latin typeface="Times New Roman"/>
                          <a:ea typeface="Times New Roman"/>
                          <a:cs typeface="Times New Roman"/>
                          <a:sym typeface="Times New Roman"/>
                        </a:rPr>
                        <a:t>40,000</a:t>
                      </a:r>
                      <a:endParaRPr sz="1400" b="1" i="0" u="none" strike="noStrike" cap="none" dirty="0">
                        <a:solidFill>
                          <a:srgbClr val="3D8C41"/>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sz="1400" i="0" u="none" strike="noStrike" cap="none" dirty="0">
                        <a:solidFill>
                          <a:schemeClr val="dk1"/>
                        </a:solidFill>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647" name="Google Shape;647;p49"/>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50"/>
          <p:cNvSpPr txBox="1">
            <a:spLocks noGrp="1"/>
          </p:cNvSpPr>
          <p:nvPr>
            <p:ph type="sldNum" idx="12"/>
          </p:nvPr>
        </p:nvSpPr>
        <p:spPr>
          <a:xfrm>
            <a:off x="11087100" y="6262758"/>
            <a:ext cx="266700" cy="225900"/>
          </a:xfrm>
          <a:prstGeom prst="rect">
            <a:avLst/>
          </a:prstGeom>
        </p:spPr>
        <p:txBody>
          <a:bodyPr spcFirstLastPara="1" wrap="square" lIns="0" tIns="0" rIns="0" bIns="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12</a:t>
            </a:fld>
            <a:endParaRPr/>
          </a:p>
        </p:txBody>
      </p:sp>
      <p:sp>
        <p:nvSpPr>
          <p:cNvPr id="654" name="Google Shape;654;p50"/>
          <p:cNvSpPr txBox="1"/>
          <p:nvPr/>
        </p:nvSpPr>
        <p:spPr>
          <a:xfrm>
            <a:off x="308775" y="565075"/>
            <a:ext cx="325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655" name="Google Shape;655;p50"/>
          <p:cNvSpPr txBox="1"/>
          <p:nvPr/>
        </p:nvSpPr>
        <p:spPr>
          <a:xfrm>
            <a:off x="211275" y="565075"/>
            <a:ext cx="28440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b="1">
                <a:solidFill>
                  <a:schemeClr val="dk1"/>
                </a:solidFill>
                <a:latin typeface="Tahoma"/>
                <a:ea typeface="Tahoma"/>
                <a:cs typeface="Tahoma"/>
                <a:sym typeface="Tahoma"/>
              </a:rPr>
              <a:t>OUR TEAM</a:t>
            </a:r>
            <a:endParaRPr sz="3600" b="1">
              <a:solidFill>
                <a:schemeClr val="dk1"/>
              </a:solidFill>
              <a:latin typeface="Tahoma"/>
              <a:ea typeface="Tahoma"/>
              <a:cs typeface="Tahoma"/>
              <a:sym typeface="Tahoma"/>
            </a:endParaRPr>
          </a:p>
        </p:txBody>
      </p:sp>
      <p:graphicFrame>
        <p:nvGraphicFramePr>
          <p:cNvPr id="656" name="Google Shape;656;p50"/>
          <p:cNvGraphicFramePr/>
          <p:nvPr>
            <p:extLst>
              <p:ext uri="{D42A27DB-BD31-4B8C-83A1-F6EECF244321}">
                <p14:modId xmlns:p14="http://schemas.microsoft.com/office/powerpoint/2010/main" val="627310552"/>
              </p:ext>
            </p:extLst>
          </p:nvPr>
        </p:nvGraphicFramePr>
        <p:xfrm>
          <a:off x="952500" y="2286000"/>
          <a:ext cx="10287000" cy="2072490"/>
        </p:xfrm>
        <a:graphic>
          <a:graphicData uri="http://schemas.openxmlformats.org/drawingml/2006/table">
            <a:tbl>
              <a:tblPr>
                <a:noFill/>
                <a:tableStyleId>{E138847D-1190-4E5C-8ACF-C6EE68EC82AF}</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sz="2000" b="1" dirty="0"/>
                        <a:t>Name</a:t>
                      </a:r>
                      <a:endParaRPr sz="2000" b="1" dirty="0"/>
                    </a:p>
                  </a:txBody>
                  <a:tcPr marL="91425" marR="91425" marT="91425" marB="91425"/>
                </a:tc>
                <a:tc>
                  <a:txBody>
                    <a:bodyPr/>
                    <a:lstStyle/>
                    <a:p>
                      <a:pPr marL="0" lvl="0" indent="0" algn="l" rtl="0">
                        <a:spcBef>
                          <a:spcPts val="0"/>
                        </a:spcBef>
                        <a:spcAft>
                          <a:spcPts val="0"/>
                        </a:spcAft>
                        <a:buNone/>
                      </a:pPr>
                      <a:r>
                        <a:rPr lang="en-US" sz="2000" b="1"/>
                        <a:t>Register Number</a:t>
                      </a:r>
                      <a:endParaRPr sz="20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dirty="0"/>
                        <a:t>MAYANK GOKHALE</a:t>
                      </a:r>
                      <a:endParaRPr dirty="0"/>
                    </a:p>
                  </a:txBody>
                  <a:tcPr marL="91425" marR="91425" marT="91425" marB="91425"/>
                </a:tc>
                <a:tc>
                  <a:txBody>
                    <a:bodyPr/>
                    <a:lstStyle/>
                    <a:p>
                      <a:pPr marL="0" lvl="0" indent="0" algn="l" rtl="0">
                        <a:spcBef>
                          <a:spcPts val="0"/>
                        </a:spcBef>
                        <a:spcAft>
                          <a:spcPts val="0"/>
                        </a:spcAft>
                        <a:buNone/>
                      </a:pPr>
                      <a:r>
                        <a:rPr lang="en-US" dirty="0"/>
                        <a:t>RA1911030010057</a:t>
                      </a:r>
                      <a:endParaRPr dirty="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dirty="0"/>
                        <a:t>YUVRAJ SINGH CHAUHAN</a:t>
                      </a:r>
                      <a:endParaRPr dirty="0"/>
                    </a:p>
                  </a:txBody>
                  <a:tcPr marL="91425" marR="91425" marT="91425" marB="91425"/>
                </a:tc>
                <a:tc>
                  <a:txBody>
                    <a:bodyPr/>
                    <a:lstStyle/>
                    <a:p>
                      <a:pPr marL="0" lvl="0" indent="0" algn="l" rtl="0">
                        <a:spcBef>
                          <a:spcPts val="0"/>
                        </a:spcBef>
                        <a:spcAft>
                          <a:spcPts val="0"/>
                        </a:spcAft>
                        <a:buNone/>
                      </a:pPr>
                      <a:r>
                        <a:rPr lang="en-US" dirty="0"/>
                        <a:t>RA1911027010058</a:t>
                      </a:r>
                      <a:endParaRPr dirty="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dirty="0"/>
                        <a:t>DARSHIL KETAN SHAH</a:t>
                      </a:r>
                      <a:endParaRPr dirty="0"/>
                    </a:p>
                  </a:txBody>
                  <a:tcPr marL="91425" marR="91425" marT="91425" marB="91425"/>
                </a:tc>
                <a:tc>
                  <a:txBody>
                    <a:bodyPr/>
                    <a:lstStyle/>
                    <a:p>
                      <a:pPr marL="0" lvl="0" indent="0" algn="l" rtl="0">
                        <a:spcBef>
                          <a:spcPts val="0"/>
                        </a:spcBef>
                        <a:spcAft>
                          <a:spcPts val="0"/>
                        </a:spcAft>
                        <a:buNone/>
                      </a:pPr>
                      <a:r>
                        <a:rPr lang="en-US" dirty="0"/>
                        <a:t>RA1911028010121</a:t>
                      </a:r>
                      <a:endParaRPr dirty="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dirty="0"/>
                        <a:t>ADITHYA PRATAP SINGH</a:t>
                      </a:r>
                      <a:endParaRPr dirty="0"/>
                    </a:p>
                  </a:txBody>
                  <a:tcPr marL="91425" marR="91425" marT="91425" marB="91425"/>
                </a:tc>
                <a:tc>
                  <a:txBody>
                    <a:bodyPr/>
                    <a:lstStyle/>
                    <a:p>
                      <a:pPr marL="0" lvl="0" indent="0" algn="l" rtl="0">
                        <a:spcBef>
                          <a:spcPts val="0"/>
                        </a:spcBef>
                        <a:spcAft>
                          <a:spcPts val="0"/>
                        </a:spcAft>
                        <a:buNone/>
                      </a:pPr>
                      <a:r>
                        <a:rPr lang="en-US" dirty="0"/>
                        <a:t>RA1911031010061</a:t>
                      </a:r>
                      <a:endParaRPr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4" name="Google Shape;554;p40" descr="Team members portrait"/>
          <p:cNvPicPr preferRelativeResize="0">
            <a:picLocks noGrp="1"/>
          </p:cNvPicPr>
          <p:nvPr>
            <p:ph type="pic" idx="3"/>
          </p:nvPr>
        </p:nvPicPr>
        <p:blipFill rotWithShape="1">
          <a:blip r:embed="rId3">
            <a:alphaModFix/>
          </a:blip>
          <a:srcRect/>
          <a:stretch/>
        </p:blipFill>
        <p:spPr>
          <a:xfrm>
            <a:off x="0" y="1028700"/>
            <a:ext cx="6103084" cy="4800600"/>
          </a:xfrm>
          <a:prstGeom prst="rect">
            <a:avLst/>
          </a:prstGeom>
          <a:noFill/>
          <a:ln>
            <a:noFill/>
          </a:ln>
        </p:spPr>
      </p:pic>
      <p:sp>
        <p:nvSpPr>
          <p:cNvPr id="555" name="Google Shape;555;p40"/>
          <p:cNvSpPr txBox="1">
            <a:spLocks noGrp="1"/>
          </p:cNvSpPr>
          <p:nvPr>
            <p:ph type="title"/>
          </p:nvPr>
        </p:nvSpPr>
        <p:spPr>
          <a:xfrm>
            <a:off x="6958722" y="2193928"/>
            <a:ext cx="4405067" cy="1325563"/>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3600"/>
              <a:buFont typeface="Tahoma"/>
              <a:buNone/>
            </a:pPr>
            <a:r>
              <a:rPr lang="en-US" dirty="0"/>
              <a:t>ABOUT US</a:t>
            </a:r>
            <a:endParaRPr dirty="0"/>
          </a:p>
        </p:txBody>
      </p:sp>
      <p:sp>
        <p:nvSpPr>
          <p:cNvPr id="556" name="Google Shape;556;p40"/>
          <p:cNvSpPr txBox="1">
            <a:spLocks noGrp="1"/>
          </p:cNvSpPr>
          <p:nvPr>
            <p:ph type="body" idx="2"/>
          </p:nvPr>
        </p:nvSpPr>
        <p:spPr>
          <a:xfrm>
            <a:off x="6402975" y="4197927"/>
            <a:ext cx="5200500" cy="1745673"/>
          </a:xfrm>
          <a:prstGeom prst="rect">
            <a:avLst/>
          </a:prstGeom>
          <a:noFill/>
          <a:ln>
            <a:noFill/>
          </a:ln>
        </p:spPr>
        <p:txBody>
          <a:bodyPr spcFirstLastPara="1" wrap="square" lIns="0" tIns="0" rIns="0" bIns="0" anchor="t" anchorCtr="0">
            <a:normAutofit fontScale="62500" lnSpcReduction="20000"/>
          </a:bodyPr>
          <a:lstStyle/>
          <a:p>
            <a:pPr marL="0" lvl="0" indent="0" algn="l" rtl="0">
              <a:lnSpc>
                <a:spcPct val="90000"/>
              </a:lnSpc>
              <a:spcBef>
                <a:spcPts val="0"/>
              </a:spcBef>
              <a:spcAft>
                <a:spcPts val="0"/>
              </a:spcAft>
              <a:buSzPts val="1400"/>
              <a:buNone/>
            </a:pPr>
            <a:r>
              <a:rPr lang="en-US" sz="4000" b="1" dirty="0">
                <a:solidFill>
                  <a:schemeClr val="bg2"/>
                </a:solidFill>
                <a:latin typeface="Arial" panose="020B0604020202020204" pitchFamily="34" charset="0"/>
                <a:cs typeface="Arial" panose="020B0604020202020204" pitchFamily="34" charset="0"/>
              </a:rPr>
              <a:t>Our project aims to track the number of people present at a place using python &amp; </a:t>
            </a:r>
            <a:r>
              <a:rPr lang="en-US" sz="4000" b="1" dirty="0" err="1">
                <a:solidFill>
                  <a:schemeClr val="bg2"/>
                </a:solidFill>
                <a:latin typeface="Arial" panose="020B0604020202020204" pitchFamily="34" charset="0"/>
                <a:cs typeface="Arial" panose="020B0604020202020204" pitchFamily="34" charset="0"/>
              </a:rPr>
              <a:t>openCV</a:t>
            </a:r>
            <a:r>
              <a:rPr lang="en-US" sz="4000" b="1" dirty="0">
                <a:solidFill>
                  <a:schemeClr val="bg2"/>
                </a:solidFill>
                <a:latin typeface="Arial" panose="020B0604020202020204" pitchFamily="34" charset="0"/>
                <a:cs typeface="Arial" panose="020B0604020202020204" pitchFamily="34" charset="0"/>
              </a:rPr>
              <a:t> library which uses optical flow tracker to track the person when one enters/leaves the room. </a:t>
            </a:r>
            <a:endParaRPr lang="en-US" b="1" dirty="0">
              <a:solidFill>
                <a:schemeClr val="bg2"/>
              </a:solidFill>
              <a:latin typeface="Arial" panose="020B0604020202020204" pitchFamily="34" charset="0"/>
              <a:cs typeface="Arial" panose="020B0604020202020204" pitchFamily="34" charset="0"/>
            </a:endParaRPr>
          </a:p>
        </p:txBody>
      </p:sp>
      <p:sp>
        <p:nvSpPr>
          <p:cNvPr id="557" name="Google Shape;557;p40"/>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41"/>
          <p:cNvSpPr txBox="1">
            <a:spLocks noGrp="1"/>
          </p:cNvSpPr>
          <p:nvPr>
            <p:ph type="title"/>
          </p:nvPr>
        </p:nvSpPr>
        <p:spPr>
          <a:xfrm>
            <a:off x="838200" y="1391821"/>
            <a:ext cx="5262327" cy="1325563"/>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3600"/>
              <a:buFont typeface="Tahoma"/>
              <a:buNone/>
            </a:pPr>
            <a:r>
              <a:rPr lang="en-US"/>
              <a:t>PROBLEM</a:t>
            </a:r>
            <a:endParaRPr/>
          </a:p>
        </p:txBody>
      </p:sp>
      <p:sp>
        <p:nvSpPr>
          <p:cNvPr id="564" name="Google Shape;564;p41"/>
          <p:cNvSpPr txBox="1">
            <a:spLocks noGrp="1"/>
          </p:cNvSpPr>
          <p:nvPr>
            <p:ph type="body" idx="1"/>
          </p:nvPr>
        </p:nvSpPr>
        <p:spPr>
          <a:xfrm>
            <a:off x="341275" y="3096024"/>
            <a:ext cx="6240600" cy="3290700"/>
          </a:xfrm>
          <a:prstGeom prst="rect">
            <a:avLst/>
          </a:prstGeom>
          <a:noFill/>
          <a:ln>
            <a:noFill/>
          </a:ln>
        </p:spPr>
        <p:txBody>
          <a:bodyPr spcFirstLastPara="1" wrap="square" lIns="0" tIns="0" rIns="0" bIns="0" anchor="b" anchorCtr="0">
            <a:normAutofit fontScale="92500" lnSpcReduction="10000"/>
          </a:bodyPr>
          <a:lstStyle/>
          <a:p>
            <a:pPr marL="0" lvl="0" indent="0" algn="l" rtl="0">
              <a:lnSpc>
                <a:spcPct val="115000"/>
              </a:lnSpc>
              <a:spcBef>
                <a:spcPts val="1000"/>
              </a:spcBef>
              <a:spcAft>
                <a:spcPts val="0"/>
              </a:spcAft>
              <a:buNone/>
            </a:pPr>
            <a:r>
              <a:rPr lang="en-US" dirty="0">
                <a:solidFill>
                  <a:schemeClr val="bg2"/>
                </a:solidFill>
                <a:latin typeface="Arial" panose="020B0604020202020204" pitchFamily="34" charset="0"/>
                <a:cs typeface="Arial" panose="020B0604020202020204" pitchFamily="34" charset="0"/>
              </a:rPr>
              <a:t>Over the recent years, detecting human beings in a video scene of a surveillance system is attracting more attention due to its wide range of applications in abnormal event detection, human gait characterization, person counting in a dense crowd, person identification, gender classification, etc.</a:t>
            </a:r>
          </a:p>
          <a:p>
            <a:pPr marL="0" lvl="0" indent="0" algn="l" rtl="0">
              <a:lnSpc>
                <a:spcPct val="115000"/>
              </a:lnSpc>
              <a:spcBef>
                <a:spcPts val="1000"/>
              </a:spcBef>
              <a:spcAft>
                <a:spcPts val="0"/>
              </a:spcAft>
              <a:buNone/>
            </a:pPr>
            <a:r>
              <a:rPr lang="en-US" dirty="0">
                <a:solidFill>
                  <a:schemeClr val="bg2"/>
                </a:solidFill>
                <a:latin typeface="Arial" panose="020B0604020202020204" pitchFamily="34" charset="0"/>
                <a:cs typeface="Arial" panose="020B0604020202020204" pitchFamily="34" charset="0"/>
              </a:rPr>
              <a:t>Our project aims to track the number of people present at a place and can be used in stores, restaurants, malls, etc. to get data on how many visitors enter a store and at what time. To know how many visitors actually become customers.</a:t>
            </a:r>
            <a:endParaRPr dirty="0">
              <a:solidFill>
                <a:schemeClr val="bg2"/>
              </a:solidFill>
              <a:latin typeface="Arial" panose="020B0604020202020204" pitchFamily="34" charset="0"/>
              <a:cs typeface="Arial" panose="020B0604020202020204" pitchFamily="34" charset="0"/>
            </a:endParaRPr>
          </a:p>
        </p:txBody>
      </p:sp>
      <p:sp>
        <p:nvSpPr>
          <p:cNvPr id="566" name="Google Shape;566;p41"/>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567" name="Google Shape;567;p41" descr="Man's arms dressed in a suit pointing at documents on his desk."/>
          <p:cNvPicPr preferRelativeResize="0">
            <a:picLocks noGrp="1"/>
          </p:cNvPicPr>
          <p:nvPr>
            <p:ph type="pic" idx="4"/>
          </p:nvPr>
        </p:nvPicPr>
        <p:blipFill rotWithShape="1">
          <a:blip r:embed="rId3">
            <a:alphaModFix/>
          </a:blip>
          <a:srcRect/>
          <a:stretch/>
        </p:blipFill>
        <p:spPr>
          <a:xfrm>
            <a:off x="6959600" y="0"/>
            <a:ext cx="4370388" cy="6057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6079061" y="1391821"/>
            <a:ext cx="5252202" cy="1325563"/>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3600"/>
              <a:buFont typeface="Tahoma"/>
              <a:buNone/>
            </a:pPr>
            <a:r>
              <a:rPr lang="en-US"/>
              <a:t>SOLUTION</a:t>
            </a:r>
            <a:endParaRPr/>
          </a:p>
        </p:txBody>
      </p:sp>
      <p:sp>
        <p:nvSpPr>
          <p:cNvPr id="573" name="Google Shape;573;p42"/>
          <p:cNvSpPr txBox="1">
            <a:spLocks noGrp="1"/>
          </p:cNvSpPr>
          <p:nvPr>
            <p:ph type="body" idx="1"/>
          </p:nvPr>
        </p:nvSpPr>
        <p:spPr>
          <a:xfrm>
            <a:off x="5655400" y="3117274"/>
            <a:ext cx="6338100" cy="3145484"/>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1800" b="1" dirty="0">
                <a:latin typeface="Arial" panose="020B0604020202020204" pitchFamily="34" charset="0"/>
                <a:cs typeface="Arial" panose="020B0604020202020204" pitchFamily="34" charset="0"/>
                <a:sym typeface="Cambria"/>
              </a:rPr>
              <a:t>It aims to track the number of people present at a place and can be used in stores, restaurants, malls, etc. to get data on how many visitors enter a store and at what time. To know how many visitors actually become customers.</a:t>
            </a:r>
          </a:p>
          <a:p>
            <a:pPr marL="0" lvl="0" indent="0" algn="l" rtl="0">
              <a:spcBef>
                <a:spcPts val="0"/>
              </a:spcBef>
              <a:spcAft>
                <a:spcPts val="0"/>
              </a:spcAft>
              <a:buNone/>
            </a:pPr>
            <a:r>
              <a:rPr lang="en-US" sz="1800" b="1" dirty="0">
                <a:latin typeface="Arial" panose="020B0604020202020204" pitchFamily="34" charset="0"/>
                <a:cs typeface="Arial" panose="020B0604020202020204" pitchFamily="34" charset="0"/>
                <a:sym typeface="Cambria"/>
              </a:rPr>
              <a:t>- Reduces cost of operation as it is autonomous, so human error and costs are eliminated. </a:t>
            </a:r>
          </a:p>
          <a:p>
            <a:pPr marL="0" lvl="0" indent="0" algn="l" rtl="0">
              <a:spcBef>
                <a:spcPts val="0"/>
              </a:spcBef>
              <a:spcAft>
                <a:spcPts val="0"/>
              </a:spcAft>
              <a:buNone/>
            </a:pPr>
            <a:r>
              <a:rPr lang="en-US" sz="1800" b="1" dirty="0">
                <a:latin typeface="Arial" panose="020B0604020202020204" pitchFamily="34" charset="0"/>
                <a:cs typeface="Arial" panose="020B0604020202020204" pitchFamily="34" charset="0"/>
                <a:sym typeface="Cambria"/>
              </a:rPr>
              <a:t>- It helps implement COVID-19 norms at public places by preventing overcrowding , by keeping a count of people present there at a given time. </a:t>
            </a:r>
          </a:p>
          <a:p>
            <a:pPr marL="0" lvl="0" indent="0" algn="l" rtl="0">
              <a:spcBef>
                <a:spcPts val="0"/>
              </a:spcBef>
              <a:spcAft>
                <a:spcPts val="0"/>
              </a:spcAft>
              <a:buNone/>
            </a:pPr>
            <a:r>
              <a:rPr lang="en-US" sz="1800" b="1" dirty="0">
                <a:latin typeface="Arial" panose="020B0604020202020204" pitchFamily="34" charset="0"/>
                <a:cs typeface="Arial" panose="020B0604020202020204" pitchFamily="34" charset="0"/>
                <a:sym typeface="Cambria"/>
              </a:rPr>
              <a:t>- It is financially viable as it only needs a camera and a computer. </a:t>
            </a:r>
          </a:p>
          <a:p>
            <a:pPr marL="0" lvl="0" indent="0" algn="l" rtl="0">
              <a:spcBef>
                <a:spcPts val="0"/>
              </a:spcBef>
              <a:spcAft>
                <a:spcPts val="0"/>
              </a:spcAft>
              <a:buNone/>
            </a:pPr>
            <a:r>
              <a:rPr lang="en-US" sz="1800" b="1" dirty="0">
                <a:latin typeface="Arial" panose="020B0604020202020204" pitchFamily="34" charset="0"/>
                <a:cs typeface="Arial" panose="020B0604020202020204" pitchFamily="34" charset="0"/>
                <a:sym typeface="Cambria"/>
              </a:rPr>
              <a:t>- Helps businesses better understand customer patterns and target sales accordingly. </a:t>
            </a:r>
          </a:p>
        </p:txBody>
      </p:sp>
      <p:sp>
        <p:nvSpPr>
          <p:cNvPr id="574" name="Google Shape;574;p42"/>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fld id="{00000000-1234-1234-1234-123412341234}" type="slidenum">
              <a:rPr lang="en-US"/>
              <a:t>4</a:t>
            </a:fld>
            <a:endParaRPr/>
          </a:p>
        </p:txBody>
      </p:sp>
      <p:pic>
        <p:nvPicPr>
          <p:cNvPr id="575" name="Google Shape;575;p42" descr="Men shaking hands over a desk, with laptop in view and another's hand holding a pen"/>
          <p:cNvPicPr preferRelativeResize="0">
            <a:picLocks noGrp="1"/>
          </p:cNvPicPr>
          <p:nvPr>
            <p:ph type="pic" idx="2"/>
          </p:nvPr>
        </p:nvPicPr>
        <p:blipFill rotWithShape="1">
          <a:blip r:embed="rId3">
            <a:alphaModFix/>
          </a:blip>
          <a:srcRect/>
          <a:stretch/>
        </p:blipFill>
        <p:spPr>
          <a:xfrm>
            <a:off x="838200" y="765174"/>
            <a:ext cx="4429125" cy="6092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3"/>
          <p:cNvSpPr txBox="1">
            <a:spLocks noGrp="1"/>
          </p:cNvSpPr>
          <p:nvPr>
            <p:ph type="title"/>
          </p:nvPr>
        </p:nvSpPr>
        <p:spPr>
          <a:xfrm>
            <a:off x="204401" y="107758"/>
            <a:ext cx="7800900" cy="59400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3600"/>
              <a:buFont typeface="Tahoma"/>
              <a:buNone/>
            </a:pPr>
            <a:r>
              <a:rPr lang="en-US"/>
              <a:t>BUSINESS MODEL</a:t>
            </a:r>
            <a:endParaRPr/>
          </a:p>
        </p:txBody>
      </p:sp>
      <p:sp>
        <p:nvSpPr>
          <p:cNvPr id="582" name="Google Shape;582;p43"/>
          <p:cNvSpPr txBox="1">
            <a:spLocks noGrp="1"/>
          </p:cNvSpPr>
          <p:nvPr>
            <p:ph type="body" idx="5"/>
          </p:nvPr>
        </p:nvSpPr>
        <p:spPr>
          <a:xfrm>
            <a:off x="862258" y="2780485"/>
            <a:ext cx="1188720" cy="1188720"/>
          </a:xfrm>
          <a:prstGeom prst="rect">
            <a:avLst/>
          </a:prstGeom>
          <a:solidFill>
            <a:schemeClr val="lt2">
              <a:alpha val="49803"/>
            </a:schemeClr>
          </a:solidFill>
          <a:ln>
            <a:noFill/>
          </a:ln>
        </p:spPr>
        <p:txBody>
          <a:bodyPr spcFirstLastPara="1" wrap="square" lIns="0" tIns="0" rIns="0" bIns="0" anchor="ctr" anchorCtr="0">
            <a:normAutofit/>
          </a:bodyPr>
          <a:lstStyle/>
          <a:p>
            <a:pPr marL="0" lvl="0" indent="0" algn="ctr" rtl="0">
              <a:lnSpc>
                <a:spcPct val="90000"/>
              </a:lnSpc>
              <a:spcBef>
                <a:spcPts val="0"/>
              </a:spcBef>
              <a:spcAft>
                <a:spcPts val="0"/>
              </a:spcAft>
              <a:buSzPts val="7000"/>
              <a:buNone/>
            </a:pPr>
            <a:r>
              <a:rPr lang="en-US">
                <a:solidFill>
                  <a:srgbClr val="006F83"/>
                </a:solidFill>
              </a:rPr>
              <a:t>1</a:t>
            </a:r>
            <a:endParaRPr/>
          </a:p>
        </p:txBody>
      </p:sp>
      <p:sp>
        <p:nvSpPr>
          <p:cNvPr id="585" name="Google Shape;585;p43"/>
          <p:cNvSpPr txBox="1">
            <a:spLocks noGrp="1"/>
          </p:cNvSpPr>
          <p:nvPr>
            <p:ph type="body" idx="8"/>
          </p:nvPr>
        </p:nvSpPr>
        <p:spPr>
          <a:xfrm>
            <a:off x="4480613" y="2780485"/>
            <a:ext cx="1188720" cy="1188720"/>
          </a:xfrm>
          <a:prstGeom prst="rect">
            <a:avLst/>
          </a:prstGeom>
          <a:solidFill>
            <a:schemeClr val="lt2">
              <a:alpha val="49803"/>
            </a:schemeClr>
          </a:solidFill>
          <a:ln>
            <a:noFill/>
          </a:ln>
        </p:spPr>
        <p:txBody>
          <a:bodyPr spcFirstLastPara="1" wrap="square" lIns="0" tIns="0" rIns="0" bIns="0" anchor="ctr" anchorCtr="0">
            <a:normAutofit/>
          </a:bodyPr>
          <a:lstStyle/>
          <a:p>
            <a:pPr marL="0" lvl="0" indent="0" algn="ctr" rtl="0">
              <a:lnSpc>
                <a:spcPct val="90000"/>
              </a:lnSpc>
              <a:spcBef>
                <a:spcPts val="0"/>
              </a:spcBef>
              <a:spcAft>
                <a:spcPts val="0"/>
              </a:spcAft>
              <a:buSzPts val="7000"/>
              <a:buNone/>
            </a:pPr>
            <a:r>
              <a:rPr lang="en-US">
                <a:solidFill>
                  <a:srgbClr val="006F83"/>
                </a:solidFill>
              </a:rPr>
              <a:t>2</a:t>
            </a:r>
            <a:endParaRPr/>
          </a:p>
        </p:txBody>
      </p:sp>
      <p:sp>
        <p:nvSpPr>
          <p:cNvPr id="586" name="Google Shape;586;p43"/>
          <p:cNvSpPr txBox="1">
            <a:spLocks noGrp="1"/>
          </p:cNvSpPr>
          <p:nvPr>
            <p:ph type="body" idx="14"/>
          </p:nvPr>
        </p:nvSpPr>
        <p:spPr>
          <a:xfrm>
            <a:off x="8098969" y="2780485"/>
            <a:ext cx="1188720" cy="1188720"/>
          </a:xfrm>
          <a:prstGeom prst="rect">
            <a:avLst/>
          </a:prstGeom>
          <a:solidFill>
            <a:schemeClr val="lt2">
              <a:alpha val="49803"/>
            </a:schemeClr>
          </a:solidFill>
          <a:ln>
            <a:noFill/>
          </a:ln>
        </p:spPr>
        <p:txBody>
          <a:bodyPr spcFirstLastPara="1" wrap="square" lIns="0" tIns="0" rIns="0" bIns="0" anchor="ctr" anchorCtr="0">
            <a:normAutofit/>
          </a:bodyPr>
          <a:lstStyle/>
          <a:p>
            <a:pPr marL="0" lvl="0" indent="0" algn="ctr" rtl="0">
              <a:lnSpc>
                <a:spcPct val="90000"/>
              </a:lnSpc>
              <a:spcBef>
                <a:spcPts val="0"/>
              </a:spcBef>
              <a:spcAft>
                <a:spcPts val="0"/>
              </a:spcAft>
              <a:buSzPts val="7000"/>
              <a:buNone/>
            </a:pPr>
            <a:r>
              <a:rPr lang="en-US">
                <a:solidFill>
                  <a:srgbClr val="006F83"/>
                </a:solidFill>
              </a:rPr>
              <a:t>3</a:t>
            </a:r>
            <a:endParaRPr/>
          </a:p>
        </p:txBody>
      </p:sp>
      <p:pic>
        <p:nvPicPr>
          <p:cNvPr id="11" name="Picture 10">
            <a:extLst>
              <a:ext uri="{FF2B5EF4-FFF2-40B4-BE49-F238E27FC236}">
                <a16:creationId xmlns:a16="http://schemas.microsoft.com/office/drawing/2014/main" id="{FEB7D156-BC42-8E6D-EC37-D75A14E1CAE1}"/>
              </a:ext>
            </a:extLst>
          </p:cNvPr>
          <p:cNvPicPr>
            <a:picLocks noChangeAspect="1"/>
          </p:cNvPicPr>
          <p:nvPr/>
        </p:nvPicPr>
        <p:blipFill>
          <a:blip r:embed="rId3"/>
          <a:stretch>
            <a:fillRect/>
          </a:stretch>
        </p:blipFill>
        <p:spPr>
          <a:xfrm>
            <a:off x="429489" y="4985943"/>
            <a:ext cx="9878291" cy="1646382"/>
          </a:xfrm>
          <a:prstGeom prst="rect">
            <a:avLst/>
          </a:prstGeom>
        </p:spPr>
      </p:pic>
      <p:pic>
        <p:nvPicPr>
          <p:cNvPr id="13" name="Picture 12">
            <a:extLst>
              <a:ext uri="{FF2B5EF4-FFF2-40B4-BE49-F238E27FC236}">
                <a16:creationId xmlns:a16="http://schemas.microsoft.com/office/drawing/2014/main" id="{7B568B22-F33D-EE5E-CAA1-D375F8CBF73E}"/>
              </a:ext>
            </a:extLst>
          </p:cNvPr>
          <p:cNvPicPr>
            <a:picLocks noChangeAspect="1"/>
          </p:cNvPicPr>
          <p:nvPr/>
        </p:nvPicPr>
        <p:blipFill>
          <a:blip r:embed="rId4"/>
          <a:stretch>
            <a:fillRect/>
          </a:stretch>
        </p:blipFill>
        <p:spPr>
          <a:xfrm>
            <a:off x="429490" y="762084"/>
            <a:ext cx="9878291" cy="422385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3"/>
        <p:cNvGrpSpPr/>
        <p:nvPr/>
      </p:nvGrpSpPr>
      <p:grpSpPr>
        <a:xfrm>
          <a:off x="0" y="0"/>
          <a:ext cx="0" cy="0"/>
          <a:chOff x="0" y="0"/>
          <a:chExt cx="0" cy="0"/>
        </a:xfrm>
      </p:grpSpPr>
      <p:sp>
        <p:nvSpPr>
          <p:cNvPr id="594" name="Google Shape;594;p44"/>
          <p:cNvSpPr txBox="1">
            <a:spLocks noGrp="1"/>
          </p:cNvSpPr>
          <p:nvPr>
            <p:ph type="title"/>
          </p:nvPr>
        </p:nvSpPr>
        <p:spPr>
          <a:xfrm>
            <a:off x="838200" y="1690490"/>
            <a:ext cx="4422014" cy="1325563"/>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3600"/>
              <a:buFont typeface="Tahoma"/>
              <a:buNone/>
            </a:pPr>
            <a:r>
              <a:rPr lang="en-US" dirty="0"/>
              <a:t>MARKET</a:t>
            </a:r>
            <a:br>
              <a:rPr lang="en-US" dirty="0"/>
            </a:br>
            <a:r>
              <a:rPr lang="en-US" dirty="0"/>
              <a:t>OPPORTUNITY</a:t>
            </a:r>
            <a:endParaRPr dirty="0"/>
          </a:p>
        </p:txBody>
      </p:sp>
      <p:sp>
        <p:nvSpPr>
          <p:cNvPr id="595" name="Google Shape;595;p44"/>
          <p:cNvSpPr txBox="1">
            <a:spLocks noGrp="1"/>
          </p:cNvSpPr>
          <p:nvPr>
            <p:ph type="body" idx="1"/>
          </p:nvPr>
        </p:nvSpPr>
        <p:spPr>
          <a:xfrm>
            <a:off x="838200" y="3841947"/>
            <a:ext cx="9977400" cy="2799179"/>
          </a:xfrm>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None/>
            </a:pPr>
            <a:r>
              <a:rPr lang="en-US" sz="1800" dirty="0">
                <a:solidFill>
                  <a:schemeClr val="bg2"/>
                </a:solidFill>
                <a:latin typeface="Arial" panose="020B0604020202020204" pitchFamily="34" charset="0"/>
                <a:ea typeface="Cambria"/>
                <a:cs typeface="Arial" panose="020B0604020202020204" pitchFamily="34" charset="0"/>
                <a:sym typeface="Cambria"/>
              </a:rPr>
              <a:t>● Banks and ATMs - Banks can track the number of people in the Bank at any time and it can help the bank to limit the number of people in the bank to avoid overcrowding of the counters.</a:t>
            </a:r>
          </a:p>
          <a:p>
            <a:pPr marL="0" lvl="0" indent="0" algn="l" rtl="0">
              <a:spcBef>
                <a:spcPts val="0"/>
              </a:spcBef>
              <a:spcAft>
                <a:spcPts val="0"/>
              </a:spcAft>
              <a:buNone/>
            </a:pPr>
            <a:r>
              <a:rPr lang="en-US" sz="1800" dirty="0">
                <a:solidFill>
                  <a:schemeClr val="bg2"/>
                </a:solidFill>
                <a:latin typeface="Arial" panose="020B0604020202020204" pitchFamily="34" charset="0"/>
                <a:ea typeface="Cambria"/>
                <a:cs typeface="Arial" panose="020B0604020202020204" pitchFamily="34" charset="0"/>
                <a:sym typeface="Cambria"/>
              </a:rPr>
              <a:t>● Examination - Schools and colleges can use our software by asking students to install it and run it during their exams to ensure that they do not leave the exam room.</a:t>
            </a:r>
          </a:p>
          <a:p>
            <a:pPr marL="0" lvl="0" indent="0" algn="l" rtl="0">
              <a:spcBef>
                <a:spcPts val="0"/>
              </a:spcBef>
              <a:spcAft>
                <a:spcPts val="0"/>
              </a:spcAft>
              <a:buNone/>
            </a:pPr>
            <a:r>
              <a:rPr lang="en-US" sz="1800" dirty="0">
                <a:solidFill>
                  <a:schemeClr val="bg2"/>
                </a:solidFill>
                <a:latin typeface="Arial" panose="020B0604020202020204" pitchFamily="34" charset="0"/>
                <a:ea typeface="Cambria"/>
                <a:cs typeface="Arial" panose="020B0604020202020204" pitchFamily="34" charset="0"/>
                <a:sym typeface="Cambria"/>
              </a:rPr>
              <a:t>● Hardware suppliers for camera - Manufacturing of modified cameras with preinstalled software for third party buyers</a:t>
            </a:r>
          </a:p>
          <a:p>
            <a:pPr marL="0" lvl="0" indent="0" algn="l" rtl="0">
              <a:spcBef>
                <a:spcPts val="0"/>
              </a:spcBef>
              <a:spcAft>
                <a:spcPts val="0"/>
              </a:spcAft>
              <a:buNone/>
            </a:pPr>
            <a:r>
              <a:rPr lang="en-US" sz="1800" dirty="0">
                <a:solidFill>
                  <a:schemeClr val="bg2"/>
                </a:solidFill>
                <a:latin typeface="Arial" panose="020B0604020202020204" pitchFamily="34" charset="0"/>
                <a:ea typeface="Cambria"/>
                <a:cs typeface="Arial" panose="020B0604020202020204" pitchFamily="34" charset="0"/>
                <a:sym typeface="Cambria"/>
              </a:rPr>
              <a:t>● Commerce businesses - Will help the shopkeeper to track the number of customers in the shop to avoid overcrowding.</a:t>
            </a:r>
          </a:p>
          <a:p>
            <a:pPr marL="0" lvl="0" indent="0" algn="l" rtl="0">
              <a:spcBef>
                <a:spcPts val="0"/>
              </a:spcBef>
              <a:spcAft>
                <a:spcPts val="0"/>
              </a:spcAft>
              <a:buNone/>
            </a:pPr>
            <a:r>
              <a:rPr lang="en-US" sz="1800" dirty="0">
                <a:solidFill>
                  <a:schemeClr val="bg2"/>
                </a:solidFill>
                <a:latin typeface="Arial" panose="020B0604020202020204" pitchFamily="34" charset="0"/>
                <a:ea typeface="Cambria"/>
                <a:cs typeface="Arial" panose="020B0604020202020204" pitchFamily="34" charset="0"/>
                <a:sym typeface="Cambria"/>
              </a:rPr>
              <a:t>● Government – The government can use it implement Covid protocol and SOPS; it will also help to control crowds and large public gatherings.</a:t>
            </a:r>
          </a:p>
        </p:txBody>
      </p:sp>
      <p:sp>
        <p:nvSpPr>
          <p:cNvPr id="596" name="Google Shape;596;p44"/>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5"/>
          <p:cNvSpPr txBox="1">
            <a:spLocks noGrp="1"/>
          </p:cNvSpPr>
          <p:nvPr>
            <p:ph type="title"/>
          </p:nvPr>
        </p:nvSpPr>
        <p:spPr>
          <a:xfrm>
            <a:off x="6959600" y="814742"/>
            <a:ext cx="4422014" cy="61944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3600"/>
              <a:buFont typeface="Tahoma"/>
              <a:buNone/>
            </a:pPr>
            <a:r>
              <a:rPr lang="en-US"/>
              <a:t>COMPETITION</a:t>
            </a:r>
            <a:endParaRPr/>
          </a:p>
        </p:txBody>
      </p:sp>
      <p:sp>
        <p:nvSpPr>
          <p:cNvPr id="602" name="Google Shape;602;p45"/>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fld id="{00000000-1234-1234-1234-123412341234}" type="slidenum">
              <a:rPr lang="en-US"/>
              <a:t>7</a:t>
            </a:fld>
            <a:endParaRPr/>
          </a:p>
        </p:txBody>
      </p:sp>
      <p:sp>
        <p:nvSpPr>
          <p:cNvPr id="603" name="Google Shape;603;p45"/>
          <p:cNvSpPr txBox="1"/>
          <p:nvPr/>
        </p:nvSpPr>
        <p:spPr>
          <a:xfrm>
            <a:off x="6193500" y="1786633"/>
            <a:ext cx="4893600" cy="506905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dirty="0">
                <a:solidFill>
                  <a:schemeClr val="bg2">
                    <a:lumMod val="75000"/>
                  </a:schemeClr>
                </a:solidFill>
              </a:rPr>
              <a:t>Conventional Human Detection:</a:t>
            </a:r>
            <a:endParaRPr sz="1800" dirty="0">
              <a:solidFill>
                <a:schemeClr val="bg2">
                  <a:lumMod val="75000"/>
                </a:schemeClr>
              </a:solidFill>
            </a:endParaRPr>
          </a:p>
          <a:p>
            <a:pPr marL="0" lvl="0" indent="0" algn="l" rtl="0">
              <a:lnSpc>
                <a:spcPct val="115000"/>
              </a:lnSpc>
              <a:spcBef>
                <a:spcPts val="0"/>
              </a:spcBef>
              <a:spcAft>
                <a:spcPts val="0"/>
              </a:spcAft>
              <a:buNone/>
            </a:pPr>
            <a:r>
              <a:rPr lang="en-US" sz="1800" dirty="0">
                <a:solidFill>
                  <a:schemeClr val="bg2">
                    <a:lumMod val="75000"/>
                  </a:schemeClr>
                </a:solidFill>
              </a:rPr>
              <a:t>•Manual detection were done by the humans themselves in order to keep track of crowds.</a:t>
            </a:r>
            <a:endParaRPr sz="1800" dirty="0">
              <a:solidFill>
                <a:schemeClr val="bg2">
                  <a:lumMod val="75000"/>
                </a:schemeClr>
              </a:solidFill>
            </a:endParaRPr>
          </a:p>
          <a:p>
            <a:pPr marL="0" lvl="0" indent="0" algn="l" rtl="0">
              <a:lnSpc>
                <a:spcPct val="115000"/>
              </a:lnSpc>
              <a:spcBef>
                <a:spcPts val="0"/>
              </a:spcBef>
              <a:spcAft>
                <a:spcPts val="0"/>
              </a:spcAft>
              <a:buNone/>
            </a:pPr>
            <a:r>
              <a:rPr lang="en-US" sz="1800" dirty="0">
                <a:solidFill>
                  <a:schemeClr val="bg2">
                    <a:lumMod val="75000"/>
                  </a:schemeClr>
                </a:solidFill>
              </a:rPr>
              <a:t>•Takes an enormous amount of time.</a:t>
            </a:r>
            <a:endParaRPr sz="1800" dirty="0">
              <a:solidFill>
                <a:schemeClr val="bg2">
                  <a:lumMod val="75000"/>
                </a:schemeClr>
              </a:solidFill>
            </a:endParaRPr>
          </a:p>
          <a:p>
            <a:pPr marL="0" lvl="0" indent="0" algn="l" rtl="0">
              <a:lnSpc>
                <a:spcPct val="115000"/>
              </a:lnSpc>
              <a:spcBef>
                <a:spcPts val="0"/>
              </a:spcBef>
              <a:spcAft>
                <a:spcPts val="0"/>
              </a:spcAft>
              <a:buNone/>
            </a:pPr>
            <a:r>
              <a:rPr lang="en-US" sz="1800" dirty="0">
                <a:solidFill>
                  <a:schemeClr val="bg2">
                    <a:lumMod val="75000"/>
                  </a:schemeClr>
                </a:solidFill>
              </a:rPr>
              <a:t>•For surveying and supervising, humans were needed as well.</a:t>
            </a:r>
            <a:endParaRPr sz="1800" dirty="0">
              <a:solidFill>
                <a:schemeClr val="bg2">
                  <a:lumMod val="75000"/>
                </a:schemeClr>
              </a:solidFill>
            </a:endParaRPr>
          </a:p>
          <a:p>
            <a:pPr marL="0" lvl="0" indent="0" algn="l" rtl="0">
              <a:lnSpc>
                <a:spcPct val="115000"/>
              </a:lnSpc>
              <a:spcBef>
                <a:spcPts val="0"/>
              </a:spcBef>
              <a:spcAft>
                <a:spcPts val="0"/>
              </a:spcAft>
              <a:buNone/>
            </a:pPr>
            <a:r>
              <a:rPr lang="en-US" sz="1800" dirty="0">
                <a:solidFill>
                  <a:schemeClr val="bg2">
                    <a:lumMod val="75000"/>
                  </a:schemeClr>
                </a:solidFill>
              </a:rPr>
              <a:t>•</a:t>
            </a:r>
            <a:r>
              <a:rPr lang="en-IN" sz="2400" b="0" i="0" dirty="0">
                <a:solidFill>
                  <a:schemeClr val="bg2">
                    <a:lumMod val="75000"/>
                  </a:schemeClr>
                </a:solidFill>
                <a:effectLst/>
                <a:latin typeface="Arial" panose="020B0604020202020204" pitchFamily="34" charset="0"/>
              </a:rPr>
              <a:t> </a:t>
            </a:r>
            <a:r>
              <a:rPr lang="en-IN" sz="1800" i="0" dirty="0">
                <a:solidFill>
                  <a:schemeClr val="bg2">
                    <a:lumMod val="75000"/>
                  </a:schemeClr>
                </a:solidFill>
                <a:effectLst/>
                <a:latin typeface="Arial" panose="020B0604020202020204" pitchFamily="34" charset="0"/>
              </a:rPr>
              <a:t>In 1997 CAPTCHA was invented to make sure that a human was operating the system not a bot, it was the first human detection system.</a:t>
            </a:r>
          </a:p>
          <a:p>
            <a:pPr marL="0" lvl="0" indent="0" algn="l" rtl="0">
              <a:lnSpc>
                <a:spcPct val="115000"/>
              </a:lnSpc>
              <a:spcBef>
                <a:spcPts val="0"/>
              </a:spcBef>
              <a:spcAft>
                <a:spcPts val="0"/>
              </a:spcAft>
              <a:buNone/>
            </a:pPr>
            <a:r>
              <a:rPr lang="en-IN" sz="1800" i="0" dirty="0">
                <a:solidFill>
                  <a:schemeClr val="bg2">
                    <a:lumMod val="75000"/>
                  </a:schemeClr>
                </a:solidFill>
                <a:effectLst/>
                <a:latin typeface="Arial" panose="020B0604020202020204" pitchFamily="34" charset="0"/>
              </a:rPr>
              <a:t> </a:t>
            </a:r>
            <a:r>
              <a:rPr lang="en-US" sz="1800" dirty="0">
                <a:solidFill>
                  <a:schemeClr val="bg2">
                    <a:lumMod val="75000"/>
                  </a:schemeClr>
                </a:solidFill>
              </a:rPr>
              <a:t>•Some companies providing human detection are as follows:-</a:t>
            </a:r>
            <a:endParaRPr sz="1800" dirty="0">
              <a:solidFill>
                <a:schemeClr val="bg2">
                  <a:lumMod val="75000"/>
                </a:schemeClr>
              </a:solidFill>
            </a:endParaRPr>
          </a:p>
          <a:p>
            <a:pPr marL="0" lvl="0" indent="0" algn="l" rtl="0">
              <a:lnSpc>
                <a:spcPct val="115000"/>
              </a:lnSpc>
              <a:spcBef>
                <a:spcPts val="0"/>
              </a:spcBef>
              <a:spcAft>
                <a:spcPts val="0"/>
              </a:spcAft>
              <a:buNone/>
            </a:pPr>
            <a:r>
              <a:rPr lang="en-US" sz="1800" dirty="0">
                <a:solidFill>
                  <a:schemeClr val="bg2">
                    <a:lumMod val="75000"/>
                  </a:schemeClr>
                </a:solidFill>
              </a:rPr>
              <a:t>•A)</a:t>
            </a:r>
            <a:r>
              <a:rPr lang="en-US" sz="1800" dirty="0" err="1">
                <a:solidFill>
                  <a:schemeClr val="bg2">
                    <a:lumMod val="75000"/>
                  </a:schemeClr>
                </a:solidFill>
              </a:rPr>
              <a:t>MicroSearch</a:t>
            </a:r>
            <a:endParaRPr sz="1800" dirty="0">
              <a:solidFill>
                <a:schemeClr val="bg2">
                  <a:lumMod val="75000"/>
                </a:schemeClr>
              </a:solidFill>
            </a:endParaRPr>
          </a:p>
          <a:p>
            <a:pPr marL="0" lvl="0" indent="0" algn="l" rtl="0">
              <a:lnSpc>
                <a:spcPct val="115000"/>
              </a:lnSpc>
              <a:spcBef>
                <a:spcPts val="0"/>
              </a:spcBef>
              <a:spcAft>
                <a:spcPts val="0"/>
              </a:spcAft>
              <a:buNone/>
            </a:pPr>
            <a:r>
              <a:rPr lang="en-US" sz="1800" dirty="0">
                <a:solidFill>
                  <a:schemeClr val="bg2">
                    <a:lumMod val="75000"/>
                  </a:schemeClr>
                </a:solidFill>
              </a:rPr>
              <a:t>•B)Open </a:t>
            </a:r>
            <a:r>
              <a:rPr lang="en-US" sz="1800" dirty="0" err="1">
                <a:solidFill>
                  <a:schemeClr val="bg2">
                    <a:lumMod val="75000"/>
                  </a:schemeClr>
                </a:solidFill>
              </a:rPr>
              <a:t>Facetracker</a:t>
            </a:r>
            <a:endParaRPr sz="1800" dirty="0">
              <a:solidFill>
                <a:schemeClr val="bg2">
                  <a:lumMod val="75000"/>
                </a:schemeClr>
              </a:solidFill>
            </a:endParaRPr>
          </a:p>
          <a:p>
            <a:pPr marL="0" lvl="0" indent="0" algn="l" rtl="0">
              <a:lnSpc>
                <a:spcPct val="115000"/>
              </a:lnSpc>
              <a:spcBef>
                <a:spcPts val="0"/>
              </a:spcBef>
              <a:spcAft>
                <a:spcPts val="0"/>
              </a:spcAft>
              <a:buNone/>
            </a:pPr>
            <a:r>
              <a:rPr lang="en-US" sz="1800" dirty="0">
                <a:solidFill>
                  <a:schemeClr val="bg2">
                    <a:lumMod val="75000"/>
                  </a:schemeClr>
                </a:solidFill>
              </a:rPr>
              <a:t>•C)</a:t>
            </a:r>
            <a:r>
              <a:rPr lang="en-US" sz="1800" dirty="0" err="1">
                <a:solidFill>
                  <a:schemeClr val="bg2">
                    <a:lumMod val="75000"/>
                  </a:schemeClr>
                </a:solidFill>
              </a:rPr>
              <a:t>OpenBR</a:t>
            </a:r>
            <a:endParaRPr sz="1800" dirty="0">
              <a:solidFill>
                <a:schemeClr val="bg2">
                  <a:lumMod val="75000"/>
                </a:schemeClr>
              </a:solidFill>
            </a:endParaRPr>
          </a:p>
        </p:txBody>
      </p:sp>
      <p:pic>
        <p:nvPicPr>
          <p:cNvPr id="3" name="Picture 2">
            <a:extLst>
              <a:ext uri="{FF2B5EF4-FFF2-40B4-BE49-F238E27FC236}">
                <a16:creationId xmlns:a16="http://schemas.microsoft.com/office/drawing/2014/main" id="{5A7CA8CB-DD14-0A75-AACD-C5CFA57549A2}"/>
              </a:ext>
            </a:extLst>
          </p:cNvPr>
          <p:cNvPicPr>
            <a:picLocks noChangeAspect="1"/>
          </p:cNvPicPr>
          <p:nvPr/>
        </p:nvPicPr>
        <p:blipFill>
          <a:blip r:embed="rId3"/>
          <a:stretch>
            <a:fillRect/>
          </a:stretch>
        </p:blipFill>
        <p:spPr>
          <a:xfrm>
            <a:off x="838200" y="1881901"/>
            <a:ext cx="5257800" cy="49761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6"/>
          <p:cNvSpPr txBox="1">
            <a:spLocks noGrp="1"/>
          </p:cNvSpPr>
          <p:nvPr>
            <p:ph type="title"/>
          </p:nvPr>
        </p:nvSpPr>
        <p:spPr>
          <a:xfrm>
            <a:off x="3256085" y="797157"/>
            <a:ext cx="5679831" cy="619448"/>
          </a:xfrm>
          <a:prstGeom prst="rect">
            <a:avLst/>
          </a:prstGeom>
          <a:noFill/>
          <a:ln>
            <a:noFill/>
          </a:ln>
        </p:spPr>
        <p:txBody>
          <a:bodyPr spcFirstLastPara="1" wrap="square" lIns="0" tIns="0" rIns="0" bIns="0" anchor="b" anchorCtr="0">
            <a:normAutofit/>
          </a:bodyPr>
          <a:lstStyle/>
          <a:p>
            <a:pPr marL="0" lvl="0" indent="0" algn="ctr" rtl="0">
              <a:lnSpc>
                <a:spcPct val="90000"/>
              </a:lnSpc>
              <a:spcBef>
                <a:spcPts val="0"/>
              </a:spcBef>
              <a:spcAft>
                <a:spcPts val="0"/>
              </a:spcAft>
              <a:buClr>
                <a:schemeClr val="dk1"/>
              </a:buClr>
              <a:buSzPts val="3600"/>
              <a:buFont typeface="Tahoma"/>
              <a:buNone/>
            </a:pPr>
            <a:r>
              <a:rPr lang="en-US"/>
              <a:t>COMPETITION PART 2</a:t>
            </a:r>
            <a:endParaRPr/>
          </a:p>
        </p:txBody>
      </p:sp>
      <p:sp>
        <p:nvSpPr>
          <p:cNvPr id="609" name="Google Shape;609;p46"/>
          <p:cNvSpPr txBox="1">
            <a:spLocks noGrp="1"/>
          </p:cNvSpPr>
          <p:nvPr>
            <p:ph type="body" idx="14"/>
          </p:nvPr>
        </p:nvSpPr>
        <p:spPr>
          <a:xfrm>
            <a:off x="3716416" y="1876140"/>
            <a:ext cx="2741612" cy="2488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1400"/>
              <a:buNone/>
            </a:pPr>
            <a:r>
              <a:rPr lang="en-US"/>
              <a:t>More Convenient</a:t>
            </a:r>
            <a:endParaRPr/>
          </a:p>
        </p:txBody>
      </p:sp>
      <p:sp>
        <p:nvSpPr>
          <p:cNvPr id="610" name="Google Shape;610;p46"/>
          <p:cNvSpPr txBox="1">
            <a:spLocks noGrp="1"/>
          </p:cNvSpPr>
          <p:nvPr>
            <p:ph type="body" idx="13"/>
          </p:nvPr>
        </p:nvSpPr>
        <p:spPr>
          <a:xfrm>
            <a:off x="3716416" y="6208556"/>
            <a:ext cx="2741612" cy="2488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1400"/>
              <a:buNone/>
            </a:pPr>
            <a:r>
              <a:rPr lang="en-US"/>
              <a:t>Less Convenient</a:t>
            </a:r>
            <a:endParaRPr/>
          </a:p>
        </p:txBody>
      </p:sp>
      <p:sp>
        <p:nvSpPr>
          <p:cNvPr id="611" name="Google Shape;611;p46"/>
          <p:cNvSpPr txBox="1">
            <a:spLocks noGrp="1"/>
          </p:cNvSpPr>
          <p:nvPr>
            <p:ph type="body" idx="1"/>
          </p:nvPr>
        </p:nvSpPr>
        <p:spPr>
          <a:xfrm>
            <a:off x="788628" y="4089581"/>
            <a:ext cx="2741612" cy="2488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400"/>
              <a:buNone/>
            </a:pPr>
            <a:r>
              <a:rPr lang="en-US"/>
              <a:t>More Expensive</a:t>
            </a:r>
            <a:endParaRPr/>
          </a:p>
        </p:txBody>
      </p:sp>
      <p:sp>
        <p:nvSpPr>
          <p:cNvPr id="613" name="Google Shape;613;p46"/>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fld id="{00000000-1234-1234-1234-123412341234}" type="slidenum">
              <a:rPr lang="en-US"/>
              <a:t>8</a:t>
            </a:fld>
            <a:endParaRPr/>
          </a:p>
        </p:txBody>
      </p:sp>
      <p:pic>
        <p:nvPicPr>
          <p:cNvPr id="3" name="Picture 2">
            <a:extLst>
              <a:ext uri="{FF2B5EF4-FFF2-40B4-BE49-F238E27FC236}">
                <a16:creationId xmlns:a16="http://schemas.microsoft.com/office/drawing/2014/main" id="{FD9CC5C9-5E93-C28D-F764-FA05C1046C41}"/>
              </a:ext>
            </a:extLst>
          </p:cNvPr>
          <p:cNvPicPr>
            <a:picLocks noChangeAspect="1"/>
          </p:cNvPicPr>
          <p:nvPr/>
        </p:nvPicPr>
        <p:blipFill>
          <a:blip r:embed="rId3"/>
          <a:stretch>
            <a:fillRect/>
          </a:stretch>
        </p:blipFill>
        <p:spPr>
          <a:xfrm>
            <a:off x="6458028" y="4739026"/>
            <a:ext cx="5106654" cy="2076738"/>
          </a:xfrm>
          <a:prstGeom prst="rect">
            <a:avLst/>
          </a:prstGeom>
        </p:spPr>
      </p:pic>
      <p:pic>
        <p:nvPicPr>
          <p:cNvPr id="5" name="Picture 4">
            <a:extLst>
              <a:ext uri="{FF2B5EF4-FFF2-40B4-BE49-F238E27FC236}">
                <a16:creationId xmlns:a16="http://schemas.microsoft.com/office/drawing/2014/main" id="{B985B2BF-46F6-B856-ACB7-F62D9B36196F}"/>
              </a:ext>
            </a:extLst>
          </p:cNvPr>
          <p:cNvPicPr>
            <a:picLocks noChangeAspect="1"/>
          </p:cNvPicPr>
          <p:nvPr/>
        </p:nvPicPr>
        <p:blipFill>
          <a:blip r:embed="rId4"/>
          <a:stretch>
            <a:fillRect/>
          </a:stretch>
        </p:blipFill>
        <p:spPr>
          <a:xfrm>
            <a:off x="673559" y="1612285"/>
            <a:ext cx="5106654" cy="2838375"/>
          </a:xfrm>
          <a:prstGeom prst="rect">
            <a:avLst/>
          </a:prstGeom>
        </p:spPr>
      </p:pic>
      <p:pic>
        <p:nvPicPr>
          <p:cNvPr id="9" name="Picture 8">
            <a:extLst>
              <a:ext uri="{FF2B5EF4-FFF2-40B4-BE49-F238E27FC236}">
                <a16:creationId xmlns:a16="http://schemas.microsoft.com/office/drawing/2014/main" id="{FBEF4EAC-6C3F-8525-B07D-059824DD7AEB}"/>
              </a:ext>
            </a:extLst>
          </p:cNvPr>
          <p:cNvPicPr>
            <a:picLocks noChangeAspect="1"/>
          </p:cNvPicPr>
          <p:nvPr/>
        </p:nvPicPr>
        <p:blipFill>
          <a:blip r:embed="rId5"/>
          <a:stretch>
            <a:fillRect/>
          </a:stretch>
        </p:blipFill>
        <p:spPr>
          <a:xfrm>
            <a:off x="673560" y="4716045"/>
            <a:ext cx="5106654" cy="2099719"/>
          </a:xfrm>
          <a:prstGeom prst="rect">
            <a:avLst/>
          </a:prstGeom>
        </p:spPr>
      </p:pic>
      <p:pic>
        <p:nvPicPr>
          <p:cNvPr id="11" name="Picture 10">
            <a:extLst>
              <a:ext uri="{FF2B5EF4-FFF2-40B4-BE49-F238E27FC236}">
                <a16:creationId xmlns:a16="http://schemas.microsoft.com/office/drawing/2014/main" id="{7DB4FB26-CCE3-E24E-C491-CD78B30DAB2D}"/>
              </a:ext>
            </a:extLst>
          </p:cNvPr>
          <p:cNvPicPr>
            <a:picLocks noChangeAspect="1"/>
          </p:cNvPicPr>
          <p:nvPr/>
        </p:nvPicPr>
        <p:blipFill>
          <a:blip r:embed="rId6"/>
          <a:stretch>
            <a:fillRect/>
          </a:stretch>
        </p:blipFill>
        <p:spPr>
          <a:xfrm>
            <a:off x="6458028" y="1612286"/>
            <a:ext cx="5106654" cy="283837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7"/>
          <p:cNvSpPr txBox="1">
            <a:spLocks noGrp="1"/>
          </p:cNvSpPr>
          <p:nvPr>
            <p:ph type="title"/>
          </p:nvPr>
        </p:nvSpPr>
        <p:spPr>
          <a:xfrm>
            <a:off x="838200" y="1506660"/>
            <a:ext cx="6121400" cy="76154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3600"/>
              <a:buFont typeface="Tahoma"/>
              <a:buNone/>
            </a:pPr>
            <a:r>
              <a:rPr lang="en-US"/>
              <a:t>GROWTH STRATEGY</a:t>
            </a:r>
            <a:endParaRPr/>
          </a:p>
        </p:txBody>
      </p:sp>
      <p:sp>
        <p:nvSpPr>
          <p:cNvPr id="623" name="Google Shape;623;p47"/>
          <p:cNvSpPr txBox="1">
            <a:spLocks noGrp="1"/>
          </p:cNvSpPr>
          <p:nvPr>
            <p:ph type="sldNum" idx="12"/>
          </p:nvPr>
        </p:nvSpPr>
        <p:spPr>
          <a:xfrm>
            <a:off x="11087100" y="6262758"/>
            <a:ext cx="266700" cy="2259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fld id="{00000000-1234-1234-1234-123412341234}" type="slidenum">
              <a:rPr lang="en-US"/>
              <a:t>9</a:t>
            </a:fld>
            <a:endParaRPr/>
          </a:p>
        </p:txBody>
      </p:sp>
      <p:sp>
        <p:nvSpPr>
          <p:cNvPr id="624" name="Google Shape;624;p47"/>
          <p:cNvSpPr txBox="1">
            <a:spLocks noGrp="1"/>
          </p:cNvSpPr>
          <p:nvPr>
            <p:ph type="body" idx="9"/>
          </p:nvPr>
        </p:nvSpPr>
        <p:spPr>
          <a:xfrm>
            <a:off x="1279900" y="4116429"/>
            <a:ext cx="2741700" cy="478500"/>
          </a:xfrm>
          <a:prstGeom prst="rect">
            <a:avLst/>
          </a:prstGeom>
          <a:noFill/>
          <a:ln>
            <a:noFill/>
          </a:ln>
        </p:spPr>
        <p:txBody>
          <a:bodyPr spcFirstLastPara="1" wrap="square" lIns="0" tIns="0" rIns="0" bIns="0" anchor="b" anchorCtr="0">
            <a:normAutofit/>
          </a:bodyPr>
          <a:lstStyle/>
          <a:p>
            <a:pPr marL="0" lvl="0" indent="0" algn="l" rtl="0">
              <a:lnSpc>
                <a:spcPct val="115000"/>
              </a:lnSpc>
              <a:spcBef>
                <a:spcPts val="600"/>
              </a:spcBef>
              <a:spcAft>
                <a:spcPts val="0"/>
              </a:spcAft>
              <a:buNone/>
            </a:pPr>
            <a:r>
              <a:rPr lang="en-US" sz="1800" i="0">
                <a:solidFill>
                  <a:srgbClr val="595959"/>
                </a:solidFill>
                <a:latin typeface="Arial"/>
                <a:ea typeface="Arial"/>
                <a:cs typeface="Arial"/>
                <a:sym typeface="Arial"/>
              </a:rPr>
              <a:t> 1.Market penetration</a:t>
            </a:r>
            <a:endParaRPr sz="1800" i="0">
              <a:solidFill>
                <a:srgbClr val="595959"/>
              </a:solidFill>
              <a:latin typeface="Arial"/>
              <a:ea typeface="Arial"/>
              <a:cs typeface="Arial"/>
              <a:sym typeface="Arial"/>
            </a:endParaRPr>
          </a:p>
          <a:p>
            <a:pPr marL="0" lvl="0" indent="0" algn="l" rtl="0">
              <a:lnSpc>
                <a:spcPct val="90000"/>
              </a:lnSpc>
              <a:spcBef>
                <a:spcPts val="0"/>
              </a:spcBef>
              <a:spcAft>
                <a:spcPts val="0"/>
              </a:spcAft>
              <a:buSzPts val="1400"/>
              <a:buNone/>
            </a:pPr>
            <a:endParaRPr/>
          </a:p>
        </p:txBody>
      </p:sp>
      <p:sp>
        <p:nvSpPr>
          <p:cNvPr id="625" name="Google Shape;625;p47"/>
          <p:cNvSpPr txBox="1">
            <a:spLocks noGrp="1"/>
          </p:cNvSpPr>
          <p:nvPr>
            <p:ph type="body" idx="3"/>
          </p:nvPr>
        </p:nvSpPr>
        <p:spPr>
          <a:xfrm>
            <a:off x="1167214" y="4430486"/>
            <a:ext cx="2947956" cy="2242457"/>
          </a:xfrm>
          <a:prstGeom prst="rect">
            <a:avLst/>
          </a:prstGeom>
          <a:noFill/>
          <a:ln>
            <a:noFill/>
          </a:ln>
        </p:spPr>
        <p:txBody>
          <a:bodyPr spcFirstLastPara="1" wrap="square" lIns="0" tIns="0" rIns="0" bIns="0" anchor="t" anchorCtr="0">
            <a:normAutofit fontScale="92500" lnSpcReduction="20000"/>
          </a:bodyPr>
          <a:lstStyle/>
          <a:p>
            <a:pPr marL="0" lvl="0" indent="0" algn="l" rtl="0">
              <a:lnSpc>
                <a:spcPct val="115000"/>
              </a:lnSpc>
              <a:spcBef>
                <a:spcPts val="600"/>
              </a:spcBef>
              <a:spcAft>
                <a:spcPts val="0"/>
              </a:spcAft>
              <a:buNone/>
            </a:pPr>
            <a:r>
              <a:rPr lang="en-US" sz="1350" dirty="0">
                <a:solidFill>
                  <a:srgbClr val="F2BF89"/>
                </a:solidFill>
                <a:latin typeface="Arial"/>
                <a:ea typeface="Arial"/>
                <a:cs typeface="Arial"/>
                <a:sym typeface="Arial"/>
              </a:rPr>
              <a:t>§</a:t>
            </a:r>
            <a:r>
              <a:rPr lang="en-US" sz="1700" b="1" dirty="0">
                <a:solidFill>
                  <a:srgbClr val="595959"/>
                </a:solidFill>
                <a:latin typeface="Arial"/>
                <a:ea typeface="Arial"/>
                <a:cs typeface="Arial"/>
                <a:sym typeface="Arial"/>
              </a:rPr>
              <a:t>After Creation of product aggressive marketing will be undertaken to make the consumers aware about the various benefits of the product. This will be done by approaching local supermarkets and local food chains.</a:t>
            </a:r>
            <a:endParaRPr sz="1700" b="1" dirty="0">
              <a:solidFill>
                <a:srgbClr val="595959"/>
              </a:solidFill>
              <a:latin typeface="Arial"/>
              <a:ea typeface="Arial"/>
              <a:cs typeface="Arial"/>
              <a:sym typeface="Arial"/>
            </a:endParaRPr>
          </a:p>
          <a:p>
            <a:pPr marL="216000" lvl="0" indent="-127099" algn="l" rtl="0">
              <a:lnSpc>
                <a:spcPct val="90000"/>
              </a:lnSpc>
              <a:spcBef>
                <a:spcPts val="0"/>
              </a:spcBef>
              <a:spcAft>
                <a:spcPts val="0"/>
              </a:spcAft>
              <a:buClr>
                <a:srgbClr val="75D2D6"/>
              </a:buClr>
              <a:buSzPct val="100000"/>
              <a:buFont typeface="Noto Sans Symbols"/>
              <a:buNone/>
            </a:pPr>
            <a:endParaRPr dirty="0"/>
          </a:p>
        </p:txBody>
      </p:sp>
      <p:sp>
        <p:nvSpPr>
          <p:cNvPr id="626" name="Google Shape;626;p47"/>
          <p:cNvSpPr txBox="1">
            <a:spLocks noGrp="1"/>
          </p:cNvSpPr>
          <p:nvPr>
            <p:ph type="body" idx="6"/>
          </p:nvPr>
        </p:nvSpPr>
        <p:spPr>
          <a:xfrm>
            <a:off x="4809625" y="3168979"/>
            <a:ext cx="2718300" cy="2767500"/>
          </a:xfrm>
          <a:prstGeom prst="rect">
            <a:avLst/>
          </a:prstGeom>
          <a:noFill/>
          <a:ln>
            <a:noFill/>
          </a:ln>
        </p:spPr>
        <p:txBody>
          <a:bodyPr spcFirstLastPara="1" wrap="square" lIns="0" tIns="0" rIns="0" bIns="0" anchor="t" anchorCtr="0">
            <a:normAutofit lnSpcReduction="10000"/>
          </a:bodyPr>
          <a:lstStyle/>
          <a:p>
            <a:pPr marL="0" lvl="0" indent="0" algn="l" rtl="0">
              <a:lnSpc>
                <a:spcPct val="115000"/>
              </a:lnSpc>
              <a:spcBef>
                <a:spcPts val="600"/>
              </a:spcBef>
              <a:spcAft>
                <a:spcPts val="0"/>
              </a:spcAft>
              <a:buNone/>
            </a:pPr>
            <a:r>
              <a:rPr lang="en-US" sz="1800" b="1" dirty="0">
                <a:solidFill>
                  <a:srgbClr val="3B3059"/>
                </a:solidFill>
                <a:latin typeface="Arial"/>
                <a:ea typeface="Arial"/>
                <a:cs typeface="Arial"/>
                <a:sym typeface="Arial"/>
              </a:rPr>
              <a:t>2.Market capturing:-</a:t>
            </a:r>
            <a:endParaRPr sz="1800" b="1" dirty="0">
              <a:solidFill>
                <a:srgbClr val="3B3059"/>
              </a:solidFill>
              <a:latin typeface="Arial"/>
              <a:ea typeface="Arial"/>
              <a:cs typeface="Arial"/>
              <a:sym typeface="Arial"/>
            </a:endParaRPr>
          </a:p>
          <a:p>
            <a:pPr marL="0" lvl="0" indent="0" algn="l" rtl="0">
              <a:lnSpc>
                <a:spcPct val="110000"/>
              </a:lnSpc>
              <a:spcBef>
                <a:spcPts val="600"/>
              </a:spcBef>
              <a:spcAft>
                <a:spcPts val="0"/>
              </a:spcAft>
              <a:buNone/>
            </a:pPr>
            <a:r>
              <a:rPr lang="en-US" sz="1350" dirty="0">
                <a:solidFill>
                  <a:srgbClr val="F2BF89"/>
                </a:solidFill>
                <a:latin typeface="Arial"/>
                <a:ea typeface="Arial"/>
                <a:cs typeface="Arial"/>
                <a:sym typeface="Arial"/>
              </a:rPr>
              <a:t>§</a:t>
            </a:r>
            <a:r>
              <a:rPr lang="en-US" sz="1700" b="1" dirty="0">
                <a:solidFill>
                  <a:srgbClr val="595959"/>
                </a:solidFill>
                <a:latin typeface="Arial"/>
                <a:ea typeface="Arial"/>
                <a:cs typeface="Arial"/>
                <a:sym typeface="Arial"/>
              </a:rPr>
              <a:t>Once the consumers are aware of the products marketers will approach companies with attractive offers to gain an edge over other competitors</a:t>
            </a:r>
            <a:endParaRPr sz="1700" b="1" dirty="0">
              <a:solidFill>
                <a:srgbClr val="595959"/>
              </a:solidFill>
              <a:latin typeface="Arial"/>
              <a:ea typeface="Arial"/>
              <a:cs typeface="Arial"/>
              <a:sym typeface="Arial"/>
            </a:endParaRPr>
          </a:p>
          <a:p>
            <a:pPr marL="0" lvl="0" indent="0" algn="l" rtl="0">
              <a:lnSpc>
                <a:spcPct val="110000"/>
              </a:lnSpc>
              <a:spcBef>
                <a:spcPts val="600"/>
              </a:spcBef>
              <a:spcAft>
                <a:spcPts val="0"/>
              </a:spcAft>
              <a:buNone/>
            </a:pPr>
            <a:r>
              <a:rPr lang="en-US" sz="1350" dirty="0">
                <a:solidFill>
                  <a:srgbClr val="F2BF89"/>
                </a:solidFill>
                <a:latin typeface="Arial"/>
                <a:ea typeface="Arial"/>
                <a:cs typeface="Arial"/>
                <a:sym typeface="Arial"/>
              </a:rPr>
              <a:t>§</a:t>
            </a:r>
            <a:r>
              <a:rPr lang="en-US" sz="1700" b="1" dirty="0">
                <a:solidFill>
                  <a:srgbClr val="595959"/>
                </a:solidFill>
                <a:latin typeface="Arial"/>
                <a:ea typeface="Arial"/>
                <a:cs typeface="Arial"/>
                <a:sym typeface="Arial"/>
              </a:rPr>
              <a:t> </a:t>
            </a:r>
            <a:endParaRPr sz="1700" b="1" dirty="0">
              <a:solidFill>
                <a:srgbClr val="595959"/>
              </a:solidFill>
              <a:latin typeface="Arial"/>
              <a:ea typeface="Arial"/>
              <a:cs typeface="Arial"/>
              <a:sym typeface="Arial"/>
            </a:endParaRPr>
          </a:p>
          <a:p>
            <a:pPr marL="0" lvl="0" indent="0" algn="l" rtl="0">
              <a:lnSpc>
                <a:spcPct val="115000"/>
              </a:lnSpc>
              <a:spcBef>
                <a:spcPts val="600"/>
              </a:spcBef>
              <a:spcAft>
                <a:spcPts val="0"/>
              </a:spcAft>
              <a:buNone/>
            </a:pPr>
            <a:r>
              <a:rPr lang="en-US" sz="1050" dirty="0">
                <a:solidFill>
                  <a:srgbClr val="F2BF89"/>
                </a:solidFill>
                <a:latin typeface="Arial"/>
                <a:ea typeface="Arial"/>
                <a:cs typeface="Arial"/>
                <a:sym typeface="Arial"/>
              </a:rPr>
              <a:t>§</a:t>
            </a:r>
            <a:endParaRPr sz="1050" dirty="0">
              <a:solidFill>
                <a:srgbClr val="F2BF89"/>
              </a:solidFill>
              <a:latin typeface="Arial"/>
              <a:ea typeface="Arial"/>
              <a:cs typeface="Arial"/>
              <a:sym typeface="Arial"/>
            </a:endParaRPr>
          </a:p>
          <a:p>
            <a:pPr marL="0" lvl="0" indent="0" algn="l" rtl="0">
              <a:lnSpc>
                <a:spcPct val="115000"/>
              </a:lnSpc>
              <a:spcBef>
                <a:spcPts val="600"/>
              </a:spcBef>
              <a:spcAft>
                <a:spcPts val="0"/>
              </a:spcAft>
              <a:buNone/>
            </a:pPr>
            <a:endParaRPr sz="1800" b="1" dirty="0">
              <a:solidFill>
                <a:srgbClr val="3B3059"/>
              </a:solidFill>
              <a:latin typeface="Arial"/>
              <a:ea typeface="Arial"/>
              <a:cs typeface="Arial"/>
              <a:sym typeface="Arial"/>
            </a:endParaRPr>
          </a:p>
          <a:p>
            <a:pPr marL="216000" lvl="0" indent="-127099" algn="l" rtl="0">
              <a:lnSpc>
                <a:spcPct val="90000"/>
              </a:lnSpc>
              <a:spcBef>
                <a:spcPts val="0"/>
              </a:spcBef>
              <a:spcAft>
                <a:spcPts val="0"/>
              </a:spcAft>
              <a:buClr>
                <a:srgbClr val="75D2D6"/>
              </a:buClr>
              <a:buSzPts val="1400"/>
              <a:buFont typeface="Noto Sans Symbols"/>
              <a:buNone/>
            </a:pPr>
            <a:endParaRPr dirty="0"/>
          </a:p>
        </p:txBody>
      </p:sp>
      <p:sp>
        <p:nvSpPr>
          <p:cNvPr id="627" name="Google Shape;627;p47"/>
          <p:cNvSpPr txBox="1">
            <a:spLocks noGrp="1"/>
          </p:cNvSpPr>
          <p:nvPr>
            <p:ph type="body" idx="7"/>
          </p:nvPr>
        </p:nvSpPr>
        <p:spPr>
          <a:xfrm>
            <a:off x="8301250" y="1040271"/>
            <a:ext cx="2728200" cy="761700"/>
          </a:xfrm>
          <a:prstGeom prst="rect">
            <a:avLst/>
          </a:prstGeom>
          <a:noFill/>
          <a:ln>
            <a:noFill/>
          </a:ln>
        </p:spPr>
        <p:txBody>
          <a:bodyPr spcFirstLastPara="1" wrap="square" lIns="0" tIns="0" rIns="0" bIns="0" anchor="b" anchorCtr="0">
            <a:normAutofit/>
          </a:bodyPr>
          <a:lstStyle/>
          <a:p>
            <a:pPr marL="50800" lvl="0" indent="0" algn="l" rtl="0">
              <a:lnSpc>
                <a:spcPct val="110000"/>
              </a:lnSpc>
              <a:spcBef>
                <a:spcPts val="600"/>
              </a:spcBef>
              <a:spcAft>
                <a:spcPts val="0"/>
              </a:spcAft>
              <a:buNone/>
            </a:pPr>
            <a:r>
              <a:rPr lang="en-US" sz="1700">
                <a:solidFill>
                  <a:srgbClr val="FFFFFF"/>
                </a:solidFill>
                <a:latin typeface="Arial"/>
                <a:ea typeface="Arial"/>
                <a:cs typeface="Arial"/>
                <a:sym typeface="Arial"/>
              </a:rPr>
              <a:t>Product development and Market expansion::-</a:t>
            </a:r>
            <a:endParaRPr sz="1700">
              <a:solidFill>
                <a:srgbClr val="FFFFFF"/>
              </a:solidFill>
              <a:latin typeface="Arial"/>
              <a:ea typeface="Arial"/>
              <a:cs typeface="Arial"/>
              <a:sym typeface="Arial"/>
            </a:endParaRPr>
          </a:p>
          <a:p>
            <a:pPr marL="0" lvl="0" indent="0" algn="l" rtl="0">
              <a:lnSpc>
                <a:spcPct val="90000"/>
              </a:lnSpc>
              <a:spcBef>
                <a:spcPts val="0"/>
              </a:spcBef>
              <a:spcAft>
                <a:spcPts val="0"/>
              </a:spcAft>
              <a:buSzPts val="2000"/>
              <a:buNone/>
            </a:pPr>
            <a:endParaRPr/>
          </a:p>
        </p:txBody>
      </p:sp>
      <p:sp>
        <p:nvSpPr>
          <p:cNvPr id="628" name="Google Shape;628;p47"/>
          <p:cNvSpPr txBox="1">
            <a:spLocks noGrp="1"/>
          </p:cNvSpPr>
          <p:nvPr>
            <p:ph type="body" idx="8"/>
          </p:nvPr>
        </p:nvSpPr>
        <p:spPr>
          <a:xfrm>
            <a:off x="8292856" y="1828117"/>
            <a:ext cx="2731930" cy="3112371"/>
          </a:xfrm>
          <a:prstGeom prst="rect">
            <a:avLst/>
          </a:prstGeom>
          <a:noFill/>
          <a:ln>
            <a:noFill/>
          </a:ln>
        </p:spPr>
        <p:txBody>
          <a:bodyPr spcFirstLastPara="1" wrap="square" lIns="0" tIns="0" rIns="0" bIns="0" anchor="t" anchorCtr="0">
            <a:normAutofit/>
          </a:bodyPr>
          <a:lstStyle/>
          <a:p>
            <a:pPr marL="0" lvl="0" indent="0" algn="l" rtl="0">
              <a:lnSpc>
                <a:spcPct val="115000"/>
              </a:lnSpc>
              <a:spcBef>
                <a:spcPts val="600"/>
              </a:spcBef>
              <a:spcAft>
                <a:spcPts val="0"/>
              </a:spcAft>
              <a:buNone/>
            </a:pPr>
            <a:r>
              <a:rPr lang="en-US" sz="1450" dirty="0">
                <a:solidFill>
                  <a:srgbClr val="000000"/>
                </a:solidFill>
                <a:latin typeface="Arial"/>
                <a:ea typeface="Arial"/>
                <a:cs typeface="Arial"/>
                <a:sym typeface="Arial"/>
              </a:rPr>
              <a:t>§</a:t>
            </a:r>
            <a:r>
              <a:rPr lang="en-US" sz="1800" b="1" dirty="0">
                <a:solidFill>
                  <a:srgbClr val="000000"/>
                </a:solidFill>
                <a:latin typeface="Arial"/>
                <a:ea typeface="Arial"/>
                <a:cs typeface="Arial"/>
                <a:sym typeface="Arial"/>
              </a:rPr>
              <a:t>Constant feedback from customers for continuous development of product to make it more user friendly</a:t>
            </a:r>
            <a:endParaRPr sz="1800" b="1" dirty="0">
              <a:solidFill>
                <a:srgbClr val="000000"/>
              </a:solidFill>
              <a:latin typeface="Arial"/>
              <a:ea typeface="Arial"/>
              <a:cs typeface="Arial"/>
              <a:sym typeface="Arial"/>
            </a:endParaRPr>
          </a:p>
          <a:p>
            <a:pPr marL="0" lvl="0" indent="0" algn="l" rtl="0">
              <a:lnSpc>
                <a:spcPct val="115000"/>
              </a:lnSpc>
              <a:spcBef>
                <a:spcPts val="600"/>
              </a:spcBef>
              <a:spcAft>
                <a:spcPts val="0"/>
              </a:spcAft>
              <a:buNone/>
            </a:pPr>
            <a:r>
              <a:rPr lang="en-US" sz="1450" dirty="0">
                <a:solidFill>
                  <a:srgbClr val="000000"/>
                </a:solidFill>
                <a:latin typeface="Arial"/>
                <a:ea typeface="Arial"/>
                <a:cs typeface="Arial"/>
                <a:sym typeface="Arial"/>
              </a:rPr>
              <a:t>§</a:t>
            </a:r>
            <a:r>
              <a:rPr lang="en-US" sz="1600" b="1" dirty="0">
                <a:solidFill>
                  <a:srgbClr val="000000"/>
                </a:solidFill>
                <a:latin typeface="Arial"/>
                <a:ea typeface="Arial"/>
                <a:cs typeface="Arial"/>
                <a:sym typeface="Arial"/>
              </a:rPr>
              <a:t>To approach big corporations like Reliance Mart, More and </a:t>
            </a:r>
            <a:r>
              <a:rPr lang="en-US" sz="1600" b="1" dirty="0" err="1">
                <a:solidFill>
                  <a:srgbClr val="000000"/>
                </a:solidFill>
                <a:latin typeface="Arial"/>
                <a:ea typeface="Arial"/>
                <a:cs typeface="Arial"/>
                <a:sym typeface="Arial"/>
              </a:rPr>
              <a:t>Dmart</a:t>
            </a:r>
            <a:r>
              <a:rPr lang="en-US" sz="1600" b="1" dirty="0">
                <a:solidFill>
                  <a:srgbClr val="000000"/>
                </a:solidFill>
                <a:latin typeface="Arial"/>
                <a:ea typeface="Arial"/>
                <a:cs typeface="Arial"/>
                <a:sym typeface="Arial"/>
              </a:rPr>
              <a:t> to partner with them.</a:t>
            </a:r>
            <a:endParaRPr sz="1200" b="1" dirty="0">
              <a:solidFill>
                <a:srgbClr val="000000"/>
              </a:solidFill>
              <a:latin typeface="Arial"/>
              <a:ea typeface="Arial"/>
              <a:cs typeface="Arial"/>
              <a:sym typeface="Arial"/>
            </a:endParaRPr>
          </a:p>
          <a:p>
            <a:pPr marL="216000" lvl="0" indent="-127099" algn="l" rtl="0">
              <a:lnSpc>
                <a:spcPct val="90000"/>
              </a:lnSpc>
              <a:spcBef>
                <a:spcPts val="0"/>
              </a:spcBef>
              <a:spcAft>
                <a:spcPts val="0"/>
              </a:spcAft>
              <a:buClr>
                <a:schemeClr val="accent1"/>
              </a:buClr>
              <a:buSzPts val="1400"/>
              <a:buFont typeface="Noto Sans Symbols"/>
              <a:buNone/>
            </a:pPr>
            <a:endParaRPr dirty="0">
              <a:solidFill>
                <a:srgbClr val="000000"/>
              </a:solidFill>
            </a:endParaRPr>
          </a:p>
        </p:txBody>
      </p:sp>
    </p:spTree>
  </p:cSld>
  <p:clrMapOvr>
    <a:masterClrMapping/>
  </p:clrMapOvr>
</p:sld>
</file>

<file path=ppt/theme/theme1.xml><?xml version="1.0" encoding="utf-8"?>
<a:theme xmlns:a="http://schemas.openxmlformats.org/drawingml/2006/main" name="tf78270744_win32">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780</Words>
  <Application>Microsoft Office PowerPoint</Application>
  <PresentationFormat>Widescreen</PresentationFormat>
  <Paragraphs>154</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Times New Roman</vt:lpstr>
      <vt:lpstr>Arial</vt:lpstr>
      <vt:lpstr>Calibri</vt:lpstr>
      <vt:lpstr>Tahoma</vt:lpstr>
      <vt:lpstr>Noto Sans Symbols</vt:lpstr>
      <vt:lpstr>tf78270744_win32</vt:lpstr>
      <vt:lpstr>DETECTION OF HUMAN PRESENCE</vt:lpstr>
      <vt:lpstr>ABOUT US</vt:lpstr>
      <vt:lpstr>PROBLEM</vt:lpstr>
      <vt:lpstr>SOLUTION</vt:lpstr>
      <vt:lpstr>BUSINESS MODEL</vt:lpstr>
      <vt:lpstr>MARKET OPPORTUNITY</vt:lpstr>
      <vt:lpstr>COMPETITION</vt:lpstr>
      <vt:lpstr>COMPETITION PART 2</vt:lpstr>
      <vt:lpstr>GROWTH STRATEGY</vt:lpstr>
      <vt:lpstr>TRACTION</vt:lpstr>
      <vt:lpstr>FINANCIALS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OF HUMAN PRESENCE</dc:title>
  <dc:creator>Yuvraj</dc:creator>
  <cp:lastModifiedBy>Mayank Gokhale</cp:lastModifiedBy>
  <cp:revision>3</cp:revision>
  <dcterms:modified xsi:type="dcterms:W3CDTF">2022-05-04T10:34:12Z</dcterms:modified>
</cp:coreProperties>
</file>